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media/image96.jpg" ContentType="image/png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ppt/tags/tag48.xml" ContentType="application/vnd.openxmlformats-officedocument.presentationml.tags+xml"/>
  <Override PartName="/ppt/notesSlides/notesSlide48.xml" ContentType="application/vnd.openxmlformats-officedocument.presentationml.notesSlide+xml"/>
  <Override PartName="/ppt/tags/tag49.xml" ContentType="application/vnd.openxmlformats-officedocument.presentationml.tags+xml"/>
  <Override PartName="/ppt/notesSlides/notesSlide49.xml" ContentType="application/vnd.openxmlformats-officedocument.presentationml.notesSlide+xml"/>
  <Override PartName="/ppt/tags/tag50.xml" ContentType="application/vnd.openxmlformats-officedocument.presentationml.tags+xml"/>
  <Override PartName="/ppt/notesSlides/notesSlide50.xml" ContentType="application/vnd.openxmlformats-officedocument.presentationml.notesSlide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ppt/tags/tag54.xml" ContentType="application/vnd.openxmlformats-officedocument.presentationml.tags+xml"/>
  <Override PartName="/ppt/notesSlides/notesSlide54.xml" ContentType="application/vnd.openxmlformats-officedocument.presentationml.notesSlide+xml"/>
  <Override PartName="/ppt/tags/tag55.xml" ContentType="application/vnd.openxmlformats-officedocument.presentationml.tags+xml"/>
  <Override PartName="/ppt/notesSlides/notesSlide55.xml" ContentType="application/vnd.openxmlformats-officedocument.presentationml.notesSlide+xml"/>
  <Override PartName="/ppt/tags/tag56.xml" ContentType="application/vnd.openxmlformats-officedocument.presentationml.tags+xml"/>
  <Override PartName="/ppt/notesSlides/notesSlide56.xml" ContentType="application/vnd.openxmlformats-officedocument.presentationml.notesSlide+xml"/>
  <Override PartName="/ppt/tags/tag57.xml" ContentType="application/vnd.openxmlformats-officedocument.presentationml.tags+xml"/>
  <Override PartName="/ppt/notesSlides/notesSlide57.xml" ContentType="application/vnd.openxmlformats-officedocument.presentationml.notesSlide+xml"/>
  <Override PartName="/ppt/tags/tag58.xml" ContentType="application/vnd.openxmlformats-officedocument.presentationml.tags+xml"/>
  <Override PartName="/ppt/notesSlides/notesSlide58.xml" ContentType="application/vnd.openxmlformats-officedocument.presentationml.notesSlide+xml"/>
  <Override PartName="/ppt/tags/tag59.xml" ContentType="application/vnd.openxmlformats-officedocument.presentationml.tags+xml"/>
  <Override PartName="/ppt/notesSlides/notesSlide59.xml" ContentType="application/vnd.openxmlformats-officedocument.presentationml.notesSlide+xml"/>
  <Override PartName="/ppt/tags/tag60.xml" ContentType="application/vnd.openxmlformats-officedocument.presentationml.tags+xml"/>
  <Override PartName="/ppt/notesSlides/notesSlide60.xml" ContentType="application/vnd.openxmlformats-officedocument.presentationml.notesSlide+xml"/>
  <Override PartName="/ppt/tags/tag61.xml" ContentType="application/vnd.openxmlformats-officedocument.presentationml.tags+xml"/>
  <Override PartName="/ppt/notesSlides/notesSlide61.xml" ContentType="application/vnd.openxmlformats-officedocument.presentationml.notesSlide+xml"/>
  <Override PartName="/ppt/tags/tag62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70"/>
  </p:notesMasterIdLst>
  <p:handoutMasterIdLst>
    <p:handoutMasterId r:id="rId71"/>
  </p:handoutMasterIdLst>
  <p:sldIdLst>
    <p:sldId id="643" r:id="rId2"/>
    <p:sldId id="642" r:id="rId3"/>
    <p:sldId id="644" r:id="rId4"/>
    <p:sldId id="645" r:id="rId5"/>
    <p:sldId id="646" r:id="rId6"/>
    <p:sldId id="647" r:id="rId7"/>
    <p:sldId id="715" r:id="rId8"/>
    <p:sldId id="716" r:id="rId9"/>
    <p:sldId id="656" r:id="rId10"/>
    <p:sldId id="717" r:id="rId11"/>
    <p:sldId id="649" r:id="rId12"/>
    <p:sldId id="653" r:id="rId13"/>
    <p:sldId id="719" r:id="rId14"/>
    <p:sldId id="660" r:id="rId15"/>
    <p:sldId id="661" r:id="rId16"/>
    <p:sldId id="669" r:id="rId17"/>
    <p:sldId id="664" r:id="rId18"/>
    <p:sldId id="663" r:id="rId19"/>
    <p:sldId id="668" r:id="rId20"/>
    <p:sldId id="665" r:id="rId21"/>
    <p:sldId id="671" r:id="rId22"/>
    <p:sldId id="666" r:id="rId23"/>
    <p:sldId id="667" r:id="rId24"/>
    <p:sldId id="670" r:id="rId25"/>
    <p:sldId id="686" r:id="rId26"/>
    <p:sldId id="682" r:id="rId27"/>
    <p:sldId id="684" r:id="rId28"/>
    <p:sldId id="683" r:id="rId29"/>
    <p:sldId id="685" r:id="rId30"/>
    <p:sldId id="675" r:id="rId31"/>
    <p:sldId id="676" r:id="rId32"/>
    <p:sldId id="677" r:id="rId33"/>
    <p:sldId id="678" r:id="rId34"/>
    <p:sldId id="679" r:id="rId35"/>
    <p:sldId id="680" r:id="rId36"/>
    <p:sldId id="681" r:id="rId37"/>
    <p:sldId id="687" r:id="rId38"/>
    <p:sldId id="713" r:id="rId39"/>
    <p:sldId id="690" r:id="rId40"/>
    <p:sldId id="703" r:id="rId41"/>
    <p:sldId id="701" r:id="rId42"/>
    <p:sldId id="702" r:id="rId43"/>
    <p:sldId id="691" r:id="rId44"/>
    <p:sldId id="694" r:id="rId45"/>
    <p:sldId id="721" r:id="rId46"/>
    <p:sldId id="720" r:id="rId47"/>
    <p:sldId id="707" r:id="rId48"/>
    <p:sldId id="709" r:id="rId49"/>
    <p:sldId id="708" r:id="rId50"/>
    <p:sldId id="692" r:id="rId51"/>
    <p:sldId id="695" r:id="rId52"/>
    <p:sldId id="704" r:id="rId53"/>
    <p:sldId id="705" r:id="rId54"/>
    <p:sldId id="706" r:id="rId55"/>
    <p:sldId id="693" r:id="rId56"/>
    <p:sldId id="718" r:id="rId57"/>
    <p:sldId id="710" r:id="rId58"/>
    <p:sldId id="711" r:id="rId59"/>
    <p:sldId id="696" r:id="rId60"/>
    <p:sldId id="712" r:id="rId61"/>
    <p:sldId id="714" r:id="rId62"/>
    <p:sldId id="698" r:id="rId63"/>
    <p:sldId id="699" r:id="rId64"/>
    <p:sldId id="700" r:id="rId65"/>
    <p:sldId id="674" r:id="rId66"/>
    <p:sldId id="697" r:id="rId67"/>
    <p:sldId id="688" r:id="rId68"/>
    <p:sldId id="689" r:id="rId6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E"/>
    <a:srgbClr val="F5BFF4"/>
    <a:srgbClr val="FBCE7D"/>
    <a:srgbClr val="A43E49"/>
    <a:srgbClr val="FFFE93"/>
    <a:srgbClr val="62A4E0"/>
    <a:srgbClr val="FBC2FF"/>
    <a:srgbClr val="77B74D"/>
    <a:srgbClr val="F78535"/>
    <a:srgbClr val="D5D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3" autoAdjust="0"/>
    <p:restoredTop sz="88856" autoAdjust="0"/>
  </p:normalViewPr>
  <p:slideViewPr>
    <p:cSldViewPr>
      <p:cViewPr varScale="1">
        <p:scale>
          <a:sx n="75" d="100"/>
          <a:sy n="75" d="100"/>
        </p:scale>
        <p:origin x="1048" y="184"/>
      </p:cViewPr>
      <p:guideLst>
        <p:guide orient="horz" pos="981"/>
        <p:guide pos="384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2848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Office-Home Dataset</a:t>
            </a:r>
            <a:endParaRPr 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M3SDA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C71-494E-B874-5D6ACE322F09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C71-494E-B874-5D6ACE322F09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C71-494E-B874-5D6ACE322F09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C71-494E-B874-5D6ACE322F09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C71-494E-B874-5D6ACE322F09}"/>
              </c:ext>
            </c:extLst>
          </c:dPt>
          <c:cat>
            <c:strRef>
              <c:f>Sheet1!$A$2:$A$6</c:f>
              <c:strCache>
                <c:ptCount val="5"/>
                <c:pt idx="0">
                  <c:v>Ar</c:v>
                </c:pt>
                <c:pt idx="1">
                  <c:v>Cl</c:v>
                </c:pt>
                <c:pt idx="2">
                  <c:v>Pr</c:v>
                </c:pt>
                <c:pt idx="3">
                  <c:v>Rw</c:v>
                </c:pt>
                <c:pt idx="4">
                  <c:v>Avg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66.2</c:v>
                </c:pt>
                <c:pt idx="1">
                  <c:v>58.6</c:v>
                </c:pt>
                <c:pt idx="2">
                  <c:v>79.5</c:v>
                </c:pt>
                <c:pt idx="3">
                  <c:v>81.400000000000006</c:v>
                </c:pt>
                <c:pt idx="4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C71-494E-B874-5D6ACE322F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</c:v>
                </c:pt>
                <c:pt idx="1">
                  <c:v>Cl</c:v>
                </c:pt>
                <c:pt idx="2">
                  <c:v>Pr</c:v>
                </c:pt>
                <c:pt idx="3">
                  <c:v>Rw</c:v>
                </c:pt>
                <c:pt idx="4">
                  <c:v>Avg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75.400000000000006</c:v>
                </c:pt>
                <c:pt idx="1">
                  <c:v>61.4</c:v>
                </c:pt>
                <c:pt idx="2">
                  <c:v>83.5</c:v>
                </c:pt>
                <c:pt idx="3">
                  <c:v>84.5</c:v>
                </c:pt>
                <c:pt idx="4">
                  <c:v>76.2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C71-494E-B874-5D6ACE322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1096655"/>
        <c:axId val="958939088"/>
      </c:barChart>
      <c:catAx>
        <c:axId val="151096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58939088"/>
        <c:crosses val="autoZero"/>
        <c:auto val="1"/>
        <c:lblAlgn val="ctr"/>
        <c:lblOffset val="100"/>
        <c:noMultiLvlLbl val="0"/>
      </c:catAx>
      <c:valAx>
        <c:axId val="958939088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8100">
            <a:solidFill>
              <a:schemeClr val="tx1"/>
            </a:solidFill>
            <a:headEnd type="none" w="sm" len="sm"/>
            <a:tailEnd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1096655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66329449416112"/>
          <c:y val="0.90524359563689405"/>
          <c:w val="0.55391175940990411"/>
          <c:h val="7.5507534665828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PACS Dataset</a:t>
            </a:r>
            <a:endParaRPr 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M3SDA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E7F-2844-8575-4E53424E0008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E7F-2844-8575-4E53424E0008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E7F-2844-8575-4E53424E0008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E7F-2844-8575-4E53424E0008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E7F-2844-8575-4E53424E0008}"/>
              </c:ext>
            </c:extLst>
          </c:dPt>
          <c:cat>
            <c:strRef>
              <c:f>Sheet1!$A$2:$A$6</c:f>
              <c:strCache>
                <c:ptCount val="5"/>
                <c:pt idx="0">
                  <c:v>P</c:v>
                </c:pt>
                <c:pt idx="1">
                  <c:v>A</c:v>
                </c:pt>
                <c:pt idx="2">
                  <c:v>C</c:v>
                </c:pt>
                <c:pt idx="3">
                  <c:v>S</c:v>
                </c:pt>
                <c:pt idx="4">
                  <c:v>Avg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97.3</c:v>
                </c:pt>
                <c:pt idx="1">
                  <c:v>89.3</c:v>
                </c:pt>
                <c:pt idx="2">
                  <c:v>89.9</c:v>
                </c:pt>
                <c:pt idx="3">
                  <c:v>76.7</c:v>
                </c:pt>
                <c:pt idx="4">
                  <c:v>88.3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E7F-2844-8575-4E53424E00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P</c:v>
                </c:pt>
                <c:pt idx="1">
                  <c:v>A</c:v>
                </c:pt>
                <c:pt idx="2">
                  <c:v>C</c:v>
                </c:pt>
                <c:pt idx="3">
                  <c:v>S</c:v>
                </c:pt>
                <c:pt idx="4">
                  <c:v>Avg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98.5</c:v>
                </c:pt>
                <c:pt idx="1">
                  <c:v>93.7</c:v>
                </c:pt>
                <c:pt idx="2">
                  <c:v>92.8</c:v>
                </c:pt>
                <c:pt idx="3">
                  <c:v>89.3</c:v>
                </c:pt>
                <c:pt idx="4">
                  <c:v>93.7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E7F-2844-8575-4E53424E0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1096655"/>
        <c:axId val="958939088"/>
      </c:barChart>
      <c:catAx>
        <c:axId val="151096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58939088"/>
        <c:crosses val="autoZero"/>
        <c:auto val="1"/>
        <c:lblAlgn val="ctr"/>
        <c:lblOffset val="100"/>
        <c:noMultiLvlLbl val="0"/>
      </c:catAx>
      <c:valAx>
        <c:axId val="958939088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8100">
            <a:solidFill>
              <a:schemeClr val="tx1"/>
            </a:solidFill>
            <a:headEnd type="none" w="sm" len="sm"/>
            <a:tailEnd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1096655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66329449416112"/>
          <c:y val="0.90249375710871149"/>
          <c:w val="0.55391175940990411"/>
          <c:h val="7.5507534665828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Office-Home Dataset</a:t>
            </a:r>
            <a:endParaRPr 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M3SDA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noFill/>
            </a:ln>
            <a:effectLst>
              <a:softEdge rad="1270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1-E3B2-F246-9912-62C202453929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3-E3B2-F246-9912-62C202453929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5-E3B2-F246-9912-62C202453929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7-E3B2-F246-9912-62C202453929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9-E3B2-F246-9912-62C202453929}"/>
              </c:ext>
            </c:extLst>
          </c:dPt>
          <c:cat>
            <c:strRef>
              <c:f>Sheet1!$A$2:$A$6</c:f>
              <c:strCache>
                <c:ptCount val="5"/>
                <c:pt idx="0">
                  <c:v>Ar</c:v>
                </c:pt>
                <c:pt idx="1">
                  <c:v>Cl</c:v>
                </c:pt>
                <c:pt idx="2">
                  <c:v>Pr</c:v>
                </c:pt>
                <c:pt idx="3">
                  <c:v>Rw</c:v>
                </c:pt>
                <c:pt idx="4">
                  <c:v>Avg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66.2</c:v>
                </c:pt>
                <c:pt idx="1">
                  <c:v>58.6</c:v>
                </c:pt>
                <c:pt idx="2">
                  <c:v>79.5</c:v>
                </c:pt>
                <c:pt idx="3">
                  <c:v>81.400000000000006</c:v>
                </c:pt>
                <c:pt idx="4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3B2-F246-9912-62C2024539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</c:v>
                </c:pt>
                <c:pt idx="1">
                  <c:v>Cl</c:v>
                </c:pt>
                <c:pt idx="2">
                  <c:v>Pr</c:v>
                </c:pt>
                <c:pt idx="3">
                  <c:v>Rw</c:v>
                </c:pt>
                <c:pt idx="4">
                  <c:v>Avg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75.400000000000006</c:v>
                </c:pt>
                <c:pt idx="1">
                  <c:v>61.4</c:v>
                </c:pt>
                <c:pt idx="2">
                  <c:v>83.5</c:v>
                </c:pt>
                <c:pt idx="3">
                  <c:v>84.5</c:v>
                </c:pt>
                <c:pt idx="4">
                  <c:v>76.2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3B2-F246-9912-62C202453929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Extension-G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Ar</c:v>
                </c:pt>
                <c:pt idx="1">
                  <c:v>Cl</c:v>
                </c:pt>
                <c:pt idx="2">
                  <c:v>Pr</c:v>
                </c:pt>
                <c:pt idx="3">
                  <c:v>Rw</c:v>
                </c:pt>
                <c:pt idx="4">
                  <c:v>Avg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76.599999999999994</c:v>
                </c:pt>
                <c:pt idx="1">
                  <c:v>62.6</c:v>
                </c:pt>
                <c:pt idx="2">
                  <c:v>84.9</c:v>
                </c:pt>
                <c:pt idx="3">
                  <c:v>84.9</c:v>
                </c:pt>
                <c:pt idx="4">
                  <c:v>77.3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3B2-F246-9912-62C202453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1096655"/>
        <c:axId val="958939088"/>
      </c:barChart>
      <c:catAx>
        <c:axId val="151096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58939088"/>
        <c:crosses val="autoZero"/>
        <c:auto val="1"/>
        <c:lblAlgn val="ctr"/>
        <c:lblOffset val="100"/>
        <c:noMultiLvlLbl val="0"/>
      </c:catAx>
      <c:valAx>
        <c:axId val="958939088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8100">
            <a:solidFill>
              <a:schemeClr val="tx1"/>
            </a:solidFill>
            <a:headEnd type="none" w="sm" len="sm"/>
            <a:tailEnd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1096655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383995593746108E-2"/>
          <c:y val="0.90524359563689405"/>
          <c:w val="0.98291597360964089"/>
          <c:h val="7.5507534665828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PACS Dataset</a:t>
            </a:r>
            <a:endParaRPr 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M3SDA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F8B-864B-A214-3A2C6DB261A0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F8B-864B-A214-3A2C6DB261A0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F8B-864B-A214-3A2C6DB261A0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F8B-864B-A214-3A2C6DB261A0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F8B-864B-A214-3A2C6DB261A0}"/>
              </c:ext>
            </c:extLst>
          </c:dPt>
          <c:cat>
            <c:strRef>
              <c:f>Sheet1!$A$2:$A$6</c:f>
              <c:strCache>
                <c:ptCount val="5"/>
                <c:pt idx="0">
                  <c:v>P</c:v>
                </c:pt>
                <c:pt idx="1">
                  <c:v>A</c:v>
                </c:pt>
                <c:pt idx="2">
                  <c:v>C</c:v>
                </c:pt>
                <c:pt idx="3">
                  <c:v>S</c:v>
                </c:pt>
                <c:pt idx="4">
                  <c:v>Avg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97.3</c:v>
                </c:pt>
                <c:pt idx="1">
                  <c:v>89.3</c:v>
                </c:pt>
                <c:pt idx="2">
                  <c:v>89.9</c:v>
                </c:pt>
                <c:pt idx="3">
                  <c:v>76.7</c:v>
                </c:pt>
                <c:pt idx="4">
                  <c:v>88.3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F8B-864B-A214-3A2C6DB261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P</c:v>
                </c:pt>
                <c:pt idx="1">
                  <c:v>A</c:v>
                </c:pt>
                <c:pt idx="2">
                  <c:v>C</c:v>
                </c:pt>
                <c:pt idx="3">
                  <c:v>S</c:v>
                </c:pt>
                <c:pt idx="4">
                  <c:v>Avg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98.5</c:v>
                </c:pt>
                <c:pt idx="1">
                  <c:v>93.7</c:v>
                </c:pt>
                <c:pt idx="2">
                  <c:v>92.8</c:v>
                </c:pt>
                <c:pt idx="3">
                  <c:v>89.3</c:v>
                </c:pt>
                <c:pt idx="4">
                  <c:v>93.7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F8B-864B-A214-3A2C6DB261A0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Extension-G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P</c:v>
                </c:pt>
                <c:pt idx="1">
                  <c:v>A</c:v>
                </c:pt>
                <c:pt idx="2">
                  <c:v>C</c:v>
                </c:pt>
                <c:pt idx="3">
                  <c:v>S</c:v>
                </c:pt>
                <c:pt idx="4">
                  <c:v>Avg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98.8</c:v>
                </c:pt>
                <c:pt idx="1">
                  <c:v>93.7</c:v>
                </c:pt>
                <c:pt idx="2">
                  <c:v>92.8</c:v>
                </c:pt>
                <c:pt idx="3">
                  <c:v>89.3</c:v>
                </c:pt>
                <c:pt idx="4">
                  <c:v>93.7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F8B-864B-A214-3A2C6DB26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1096655"/>
        <c:axId val="958939088"/>
      </c:barChart>
      <c:catAx>
        <c:axId val="151096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58939088"/>
        <c:crosses val="autoZero"/>
        <c:auto val="1"/>
        <c:lblAlgn val="ctr"/>
        <c:lblOffset val="100"/>
        <c:noMultiLvlLbl val="0"/>
      </c:catAx>
      <c:valAx>
        <c:axId val="958939088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8100">
            <a:solidFill>
              <a:schemeClr val="tx1"/>
            </a:solidFill>
            <a:headEnd type="none" w="sm" len="sm"/>
            <a:tailEnd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1096655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699408005234649"/>
          <c:w val="0.99814440913570235"/>
          <c:h val="7.5507534665828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Test-Time</a:t>
            </a:r>
            <a:r>
              <a:rPr lang="zh-CN" altLang="en-US" dirty="0"/>
              <a:t> </a:t>
            </a:r>
            <a:r>
              <a:rPr lang="en-US" altLang="zh-CN" dirty="0"/>
              <a:t>Adaptation</a:t>
            </a:r>
            <a:r>
              <a:rPr lang="zh-CN" altLang="en-US" dirty="0"/>
              <a:t> </a:t>
            </a:r>
            <a:endParaRPr lang="en-US" altLang="zh-CN" dirty="0"/>
          </a:p>
          <a:p>
            <a:pPr>
              <a:defRPr/>
            </a:pPr>
            <a:r>
              <a:rPr lang="en-US" altLang="zh-CN" dirty="0"/>
              <a:t>(Low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better)</a:t>
            </a:r>
            <a:endParaRPr lang="zh-CN" dirty="0"/>
          </a:p>
        </c:rich>
      </c:tx>
      <c:layout>
        <c:manualLayout>
          <c:xMode val="edge"/>
          <c:yMode val="edge"/>
          <c:x val="0.23626258219508106"/>
          <c:y val="2.1998708225459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 alt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w/o sparsity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noFill/>
            </a:ln>
            <a:effectLst>
              <a:softEdge rad="1270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1-AE8F-FE45-A67B-7578DD70E47E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3-AE8F-FE45-A67B-7578DD70E47E}"/>
              </c:ext>
            </c:extLst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5-AE8F-FE45-A67B-7578DD70E47E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7-AE8F-FE45-A67B-7578DD70E47E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  <a:softEdge rad="12700"/>
              </a:effectLst>
            </c:spPr>
            <c:extLst>
              <c:ext xmlns:c16="http://schemas.microsoft.com/office/drawing/2014/chart" uri="{C3380CC4-5D6E-409C-BE32-E72D297353CC}">
                <c16:uniqueId val="{00000009-AE8F-FE45-A67B-7578DD70E47E}"/>
              </c:ext>
            </c:extLst>
          </c:dPt>
          <c:cat>
            <c:strRef>
              <c:f>Sheet1!$A$2:$A$4</c:f>
              <c:strCache>
                <c:ptCount val="3"/>
                <c:pt idx="0">
                  <c:v>CIFAR10-C</c:v>
                </c:pt>
                <c:pt idx="1">
                  <c:v>CIFAR100-C</c:v>
                </c:pt>
                <c:pt idx="2">
                  <c:v>ImageNet-C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12.1</c:v>
                </c:pt>
                <c:pt idx="1">
                  <c:v>37.299999999999997</c:v>
                </c:pt>
                <c:pt idx="2">
                  <c:v>53.1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E8F-FE45-A67B-7578DD70E4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sparsity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CIFAR10-C</c:v>
                </c:pt>
                <c:pt idx="1">
                  <c:v>CIFAR100-C</c:v>
                </c:pt>
                <c:pt idx="2">
                  <c:v>ImageNet-C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11.7</c:v>
                </c:pt>
                <c:pt idx="1">
                  <c:v>37</c:v>
                </c:pt>
                <c:pt idx="2">
                  <c:v>50.9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E8F-FE45-A67B-7578DD70E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1096655"/>
        <c:axId val="958939088"/>
      </c:barChart>
      <c:catAx>
        <c:axId val="151096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58939088"/>
        <c:crosses val="autoZero"/>
        <c:auto val="1"/>
        <c:lblAlgn val="ctr"/>
        <c:lblOffset val="100"/>
        <c:noMultiLvlLbl val="0"/>
      </c:catAx>
      <c:valAx>
        <c:axId val="958939088"/>
        <c:scaling>
          <c:orientation val="minMax"/>
          <c:max val="60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8100">
            <a:solidFill>
              <a:schemeClr val="tx1"/>
            </a:solidFill>
            <a:headEnd type="none" w="sm" len="sm"/>
            <a:tailEnd w="lg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1096655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383995593746108E-2"/>
          <c:y val="0.90524359563689405"/>
          <c:w val="0.98291597360964089"/>
          <c:h val="7.5507534665828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560D8-CDAF-467C-B214-83E31403332E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42CA5-6C4C-4FB5-B7F2-1EC1ED33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1999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27452-782F-49E0-9B17-FBCE26ACB9FC}" type="datetimeFigureOut">
              <a:rPr lang="zh-CN" altLang="en-US" smtClean="0"/>
              <a:t>2025/5/18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4EFA-4355-4222-BF03-990C07152F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29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405CA-E719-AC56-EE93-E6B868F96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887A7-1E26-0215-8C38-EE9728BE1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1359F-913B-ED60-B3D2-9C6EA4405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E2C6B-A2FA-6A63-B708-F3A9AAB36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401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DD76B-62CE-ACC9-6835-6CCC7DD25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E510F-1D7D-0810-7D4A-1C761AB09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53993-BB5A-A815-5B1E-76F3532CF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022E6-0D90-0030-2255-FDEF61752C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708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B5183-CCEE-4D6E-36E1-16D589DA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EE5EB2-0BD1-5B61-460A-000BE1E6A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381563-7D8C-A483-55F3-E0EB655EF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DE642-C071-677B-6623-6D433F970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975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3B12D-3398-9EBA-DF1F-9342D9C8B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325C72-B4CC-7623-2993-B117EA19F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B7CB3-97F8-C54B-21CF-F302DDA67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/>
              <a:t>U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serves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as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a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single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assessment</a:t>
            </a:r>
            <a:r>
              <a:rPr lang="zh-CN" altLang="en-US" sz="1200" b="1" dirty="0"/>
              <a:t> </a:t>
            </a:r>
            <a:endParaRPr lang="en-US" altLang="zh-CN" sz="1200" b="1" dirty="0"/>
          </a:p>
          <a:p>
            <a:endParaRPr lang="en-US" altLang="zh-CN" sz="1200" b="1" dirty="0"/>
          </a:p>
          <a:p>
            <a:r>
              <a:rPr lang="en-US" altLang="zh-CN" sz="1200" b="1" dirty="0"/>
              <a:t>Like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Solving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the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linear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equations.</a:t>
            </a:r>
            <a:r>
              <a:rPr lang="zh-CN" altLang="en-US" sz="1200" b="1" dirty="0"/>
              <a:t> </a:t>
            </a:r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9EFC3-5F46-65CB-16F2-A9EEB8179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45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D5DFC-64CA-6D25-6C1D-322E12AE9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A2983-1F98-F769-72EB-E1AEA75D5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E13B0-C43F-F0F4-CFF5-792FCF658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/>
              <a:t>U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serves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as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a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single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assessment</a:t>
            </a:r>
            <a:r>
              <a:rPr lang="zh-CN" altLang="en-US" sz="1200" b="1" dirty="0"/>
              <a:t> </a:t>
            </a:r>
            <a:endParaRPr lang="en-US" altLang="zh-CN" sz="1200" b="1" dirty="0"/>
          </a:p>
          <a:p>
            <a:endParaRPr lang="en-US" altLang="zh-CN" sz="1200" b="1" dirty="0"/>
          </a:p>
          <a:p>
            <a:r>
              <a:rPr lang="en-US" altLang="zh-CN" sz="1200" b="1" dirty="0"/>
              <a:t>Like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Solving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the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linear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equations.</a:t>
            </a:r>
            <a:r>
              <a:rPr lang="zh-CN" altLang="en-US" sz="1200" b="1" dirty="0"/>
              <a:t> </a:t>
            </a:r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55D8B-FFC8-18FE-FFAB-AB596B8AD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052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71E4C-4405-38E4-7D27-BF4C4A22A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B3379-258A-7387-FCF3-6AD26BF13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0042BA-7188-5E88-226B-7F798CC2C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A3319-6087-0442-F65F-E30706FAF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042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C021-7654-D18A-A227-5AE1C0B3D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B877A5-FC67-003D-C8D9-6A0482543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D4C41-F634-2117-4122-6059C4FD9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506A1-D050-1F9F-CE9E-A597BFB74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997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10B90-7BC9-C294-4E78-E846918EA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26932-8C3F-EC6D-8786-6681E23B6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F3396-952D-B98D-D195-2A79D01D0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/>
              <a:t>Why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nonstationary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178F0-26B7-92B5-7DB3-A44663644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049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8E8B1-86A2-E53D-5060-721D64113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92FB39-60E0-BBCC-EF23-40B4870057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A950B-AB1F-2454-3756-EE70253ED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1CB68-E751-F29C-0E54-ECED3B907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48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18E1D-6732-0316-3F6C-3C3319A25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901B2-D691-9C7D-C6C2-000783404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9630E-A316-BD0E-AA04-FA14244B4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C7E74-8A3A-F9AC-275E-73609EE30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613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7B713-A765-4D54-5B8D-AAA85505E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90FDB-4F4B-2FF2-D4F9-4AE02A5C6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48F308-E74A-A9C6-2382-B74ACDC00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17FA8-83BF-5499-9985-C9D7BD9B1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11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A5937-2EA3-6D13-E9FF-2349A3612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5D65E-44A8-9B76-7B77-E8D0E2F40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F02006-FBB2-3FC9-54A1-CB0614075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D4E8F-64EE-B33A-8038-A510EB671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989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14283-F203-C80E-567B-1CD6B2444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A3648E-7E0A-7305-650E-B587B99B4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62ADB-53CE-B84E-0E94-6C8B10D09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D45E4-A335-44D4-1400-033997329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391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3A7E5-9454-3F90-49AA-253ECB99D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D4396D-60C8-091C-F17B-8449BD37D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03E9FC-50DB-3896-9E3F-6499CAE0A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575DF-65E0-EF2B-B593-1F05BE057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466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6363-699E-63AA-C401-9C2B7673E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DFFE3-518F-878B-54D2-B90F28A45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84012D-26AC-7699-B5C7-181F747EE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>
                <a:solidFill>
                  <a:schemeClr val="accent1"/>
                </a:solidFill>
              </a:rPr>
              <a:t>Sparse Latent Process:</a:t>
            </a:r>
            <a:r>
              <a:rPr lang="zh-CN" altLang="en-US" sz="1200" b="1" dirty="0">
                <a:solidFill>
                  <a:schemeClr val="accent1"/>
                </a:solidFill>
              </a:rPr>
              <a:t>  </a:t>
            </a:r>
            <a:r>
              <a:rPr lang="en-US" altLang="zh-CN" sz="1200" b="1" dirty="0"/>
              <a:t>Sparse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enough,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to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describe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the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degree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of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sparsity,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let’s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use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the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tool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of</a:t>
            </a:r>
            <a:r>
              <a:rPr lang="zh-CN" altLang="en-US" sz="1200" b="1" dirty="0"/>
              <a:t>  </a:t>
            </a:r>
            <a:r>
              <a:rPr lang="en-US" altLang="zh-CN" sz="1200" b="1" dirty="0"/>
              <a:t>Markov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network</a:t>
            </a:r>
            <a:r>
              <a:rPr lang="zh-CN" altLang="en-US" sz="1200" b="1" dirty="0"/>
              <a:t>： </a:t>
            </a:r>
            <a:r>
              <a:rPr lang="en-US" altLang="zh-CN" sz="1200" b="1" dirty="0"/>
              <a:t>edge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of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two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variables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indicates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if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the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relations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can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be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blocked</a:t>
            </a:r>
            <a:r>
              <a:rPr lang="zh-CN" altLang="en-US" sz="1200" b="1" dirty="0"/>
              <a:t> </a:t>
            </a:r>
            <a:br>
              <a:rPr lang="en-US" altLang="zh-CN" sz="1200" b="1" dirty="0"/>
            </a:br>
            <a:br>
              <a:rPr lang="en-US" altLang="zh-CN" sz="1200" b="1" dirty="0"/>
            </a:br>
            <a:r>
              <a:rPr lang="en-US" altLang="zh-CN" sz="1200" b="1" dirty="0"/>
              <a:t>intimate neighbor set </a:t>
            </a:r>
            <a:br>
              <a:rPr lang="en-US" altLang="zh-CN" sz="1200" b="1" dirty="0"/>
            </a:br>
            <a:br>
              <a:rPr lang="en-US" altLang="zh-CN" sz="1200" b="1" dirty="0"/>
            </a:br>
            <a:r>
              <a:rPr lang="en-US" altLang="zh-CN" sz="1200" b="1" dirty="0"/>
              <a:t>intuitively,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identification: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find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unique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parameters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to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explain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the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observation.</a:t>
            </a:r>
            <a:r>
              <a:rPr lang="zh-CN" altLang="en-US" sz="1200" b="1" dirty="0"/>
              <a:t> </a:t>
            </a:r>
            <a:br>
              <a:rPr lang="en-US" altLang="zh-CN" sz="1200" b="1" dirty="0"/>
            </a:br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23A37-33DD-5BAA-F9CD-A728FCE8A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566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ED81D-1F96-A1F4-17FF-ED352E002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07D4F8-F8DB-7816-0F30-3FE9D0802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265286-AC9F-7263-27DF-FC7E6650D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4D6D-0098-433F-180B-0CE01BCA4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413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175AA-E6B6-2A19-41F2-3ACAFC183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96EDB9-7F1A-AF70-1248-7CD78358C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B378E-EE66-C9F3-6FF7-A7B442DCF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256C6-D5CF-842B-0642-1A12B6C29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050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91CDD-6C1E-CAF9-7C6B-16753FE43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29B9D-3F0B-37E9-2313-CC8531576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99338C-F83F-88EF-ECD3-B5B35B69C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C910A-5F10-0806-7EC1-53028D8FA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99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16F9C-B02B-5E9E-0764-B92271FA4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0DC352-82B4-37C2-F2C4-745DE6AF0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A9112-9A61-CE8F-9991-712F57B3B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D86AD-16BE-6FC6-033B-AE4CB3ED3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543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53AAB-8C14-B8C8-341F-2ADD9BF4C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DACDAC-90FE-849C-8B03-E98E6FAF8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7FE9F-7FB9-B85E-31C9-A019FFC76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C9DE1-3748-3636-1377-D8E949A6A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88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1E527-2628-6BDD-C85C-FBA254324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CEF1DE-2C35-AA7A-CCF7-881461168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BB4E8-63AA-2672-4665-D2FC56193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3D4B7-A830-0A74-366C-D67F0152E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4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28496-ACC2-271B-3EF7-1B034825E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01E41-E182-ADAC-8084-DB9D92AA7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EC891-02EB-A262-FA1C-A586B5CF8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DF8AE-45B4-1B33-9C00-094367177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54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CC4BE-9E0A-5984-A1C9-A11AD133C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C16B1-9E45-0325-758E-E421EFE1D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F16D2-09A8-7376-8653-292A12A72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8172C-D85B-8ECD-D248-C23EAC6FD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5298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8F347-C013-0222-37CA-7E72CAB61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21D49-BFB2-8C41-7D22-4AC523CA3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65F52D-DBEE-314B-F36A-F7BC9AA8E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EDBAE-BE51-2A6C-65F2-024675199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461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2E267-2190-E2A3-0B69-AC91D564A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C3900-1E06-95C4-C0F9-27D728248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4A9DD-9051-02AB-1EB1-8EFE9612C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61161-D6B7-5C82-3316-4C332C803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5070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59824-135D-027C-4210-69F756833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343E8-ABDA-1052-AF80-F18675601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C08E30-F306-D550-621D-83639C1E8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5A2CA-D888-AB37-9C25-3F6EBE33E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8097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BED05-8CC0-1A48-604A-32DE9B2BC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2383F-5759-A6E5-04A6-DFF422385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179D1-C55F-55A5-DD98-E448B29D0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90837-BACB-6A04-53C1-D9A2D8E29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886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809DD-AFDC-56BA-1C09-8CECFEAF1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E94A36-BA53-B23F-C5CC-9825FBDDA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5C4DE-EE6A-5A7F-5560-2C82D7BB3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FC819-534A-63CA-1D2C-832F08E6A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3478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EBB1A-D806-FF74-69E5-3F7E02AA5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535D9E-1F9F-668B-C4B3-5EC4CF41F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85740AF4-9436-4576-F074-B30FDA40260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CN" sz="12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1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altLang="zh-CN" sz="1200" b="1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200" b="1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acc>
                      </m:e>
                      <m:sub>
                        <m:r>
                          <a:rPr lang="en-US" altLang="zh-CN" sz="1200" b="1"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capture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information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related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b="1"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Identify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1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2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acc>
                      </m:e>
                      <m:sub>
                        <m:r>
                          <a:rPr lang="en-US" altLang="zh-CN" sz="1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</m:oMath>
                </a14:m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simple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enough</a:t>
                </a:r>
                <a:endParaRPr lang="en-US" altLang="zh-CN" sz="1200" b="1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85740AF4-9436-4576-F074-B30FDA40260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CN" sz="1200" b="1" dirty="0"/>
              </a:p>
              <a:p>
                <a:r>
                  <a:rPr lang="en-US" altLang="zh-CN" sz="1200" b="1" i="0">
                    <a:latin typeface="Cambria Math" panose="02040503050406030204" pitchFamily="18" charset="0"/>
                  </a:rPr>
                  <a:t>𝐳_𝐜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0">
                    <a:latin typeface="Cambria Math" panose="02040503050406030204" pitchFamily="18" charset="0"/>
                  </a:rPr>
                  <a:t>𝐳 ̃_𝐬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capture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information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0">
                    <a:latin typeface="Cambria Math" panose="02040503050406030204" pitchFamily="18" charset="0"/>
                  </a:rPr>
                  <a:t>𝐱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related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0">
                    <a:latin typeface="Cambria Math" panose="02040503050406030204" pitchFamily="18" charset="0"/>
                  </a:rPr>
                  <a:t>𝐲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Identify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𝐳 ̃_𝐬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𝑓_u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simple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enough</a:t>
                </a:r>
                <a:endParaRPr lang="en-US" altLang="zh-CN" sz="1200" b="1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9E1D9-649E-4EBF-FED3-EBBD1A616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093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170E6-12F4-F2A3-17EB-841612E5C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67E27-1A87-AD96-E7F8-44978C5E0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601B7-66D4-5091-A810-481DA7EF9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D103C-B555-F877-1115-718E671EF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4556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FFC73-A798-0385-7C57-6AAF4B9E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D5DFEF-6E5C-506E-163E-B39746BFB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65259-7D09-272D-8129-562FAE730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0178-0EE1-5814-590F-1CFC674B94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2348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EA9EF-E873-828C-DDE5-694EA44E8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14C6D-4AF0-960E-CBFD-10F1029AA4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2D6A48-FD50-1286-75D3-E783ABD41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83FE6-B892-5CC0-F82E-402548B566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899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564FC-A42B-E2A6-4CF1-8FBDCFB1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8872B1-9E03-D73B-D8CF-B18F4E088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038AC-7A5E-2618-267E-9CBEF7ACC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18618-DD1A-6DBF-716C-D23939341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8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E85CD-8F67-1F49-1870-5FAA04B8C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BCC354-8718-EEC6-5851-DCB3D916D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AD9BA-BF02-5294-B25B-8AFA17C18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D10B6-7991-E6F4-2BA2-53A5FDD03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1701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C0719-A44B-7FC2-FCDF-512638145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BFBED3-8604-D42A-788B-AC36202BDC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9B408-F37C-E62E-A95F-1D34E9FE4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E676F-4DF8-E2F6-E3B2-1E55146BA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49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425F6-CD0C-3EA5-F789-12501EE33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8565DF-4EFA-E708-BAE8-6E3F07D07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17E82-AFE9-B9D4-AA0C-62FB29062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6A1C4-2F9B-B043-EC05-3D6B28468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9885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666B1-3397-A244-DEDD-C1A854CB5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4938AC-5A55-EA0D-41A0-E47795C45B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E72E7-F30C-1928-BE74-C403E00FD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CC952-19E8-3769-5A70-87CAC6490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981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9E1CA-6925-72E7-320B-C22E5DAC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6A042-5F8E-3762-B471-56D4589B4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32BEB-E754-C22D-4468-0A5C94B6C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34030-B0C4-7989-C64B-D4C9BCE431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8803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F15D-5B8E-8B03-6AF1-1F828340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3429AE-C356-05CF-7225-58782605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0ED007-3922-8AE0-F62F-1C53B0BAD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9B723-AAFA-3167-79FC-2039D20CE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204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8B702-42A3-C92C-D5B0-4393BB70C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A5821-5383-3A33-3E12-F76EBAD07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DACB22-9B90-6DA8-45BB-7B577013F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5109F-5E00-155D-07B1-15907C02C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861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B6229-6FC2-305E-4F8C-AA8D2B73B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98BA65-CE0E-CA18-022B-B68E049F0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8C2EEB-882B-7B32-AFF5-776C14686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C6421-3AA3-5DD1-ABC4-B52F5C985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3060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C37D3-F877-E9E3-C9D5-C1D1A5ED4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84368F-6FFB-6096-B3C0-0E4B8D7FE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9D2CF-64BD-CAEC-5D26-8FB1513FE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A8E7C-21CB-0955-05CE-C943FC8C9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3714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CB6C-19E7-AF3E-6376-DB092127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41F473-D498-358B-75DD-9AA699531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0FDFDA-3E76-0DB0-EFEA-3E84A385F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1A270-0595-13F5-408A-8D183620B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1322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D3522-21EF-70A4-2EB8-F457E1883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47F1C5-9FE8-EA45-C5B9-9CF1C0DAC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0C996-28F4-0F73-8BE6-6CA2375C1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FD4BE-5418-F325-2BFE-BDE2010CF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01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D390D-DDBE-E702-BF1F-5D639F021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18D5-CECD-17E7-08DE-0FACDE940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59B1F-5783-EC65-200A-E78CE2961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30566-FBC5-EAA5-A0F2-8722BD90D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4765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6658F-5BF9-6B90-E369-4A6AD54D5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CD2C0A-5E5F-8D96-237F-50DC30179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EEE872-2233-05C1-FDE5-2FADEDEC0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5E32F-C4B0-C6D4-49FE-296728FFD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8169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9E9B8-1FF4-C48D-8B43-8282C1B3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19CE9-2407-117D-BF78-DBE8E4EBA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9B2324-9BDD-27E5-BA9F-39C1A8E7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606E0-1FA2-847A-322D-3056CFAD6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303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328EE-F7E7-1C75-D9C1-DBFD84667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5A9A1-7F2D-F255-B529-522378CDD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05207-D221-159F-93A5-CB3DA5B45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734EB-A9CA-2EC8-D1D6-904498D75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837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629FD-337B-E80A-1DDF-02140CE43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AACA7-4E6A-7871-B973-DEBD84412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AD907-F6AF-92BF-632A-B5BAE1012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A901A-BB40-7A5A-A54A-3B069936E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6464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089D7-F625-09E3-E273-C1F05AB8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35A25-E61A-FA58-565B-5A4E9E0E7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2CA89A-9AA1-AA60-E21B-AA40D1790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21526-5369-206D-01BB-3C49E8602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0037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12D35-4D62-3D25-9BF4-6A0FB288F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A0BFE-840C-69BA-FA26-D7E5B8FB0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85F52C-1E16-2F03-FF86-ED3768084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/>
              <a:t>Adding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a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motivation,</a:t>
            </a:r>
            <a:r>
              <a:rPr lang="zh-CN" altLang="en-US" sz="1200" b="1" dirty="0"/>
              <a:t> </a:t>
            </a:r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D9367-13B8-35F9-F0B3-441EA623C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689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D4039-F9CD-4760-65D2-AA4302EC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58210-25E1-1EA9-671C-33404797D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97C8E-5270-7D1E-DCF0-363133E17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/>
              <a:t>Adding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a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motivation,</a:t>
            </a:r>
            <a:r>
              <a:rPr lang="zh-CN" altLang="en-US" sz="1200" b="1" dirty="0"/>
              <a:t> </a:t>
            </a:r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4FA93-E78C-51CB-95E8-F3D7F14B8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9602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A263D-9B5F-85D0-32A0-E841C68D9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A4978-63A2-2B9E-091A-87B1368D1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93C589-317D-5488-0619-588901EB2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3C9B3-7779-28F8-9C83-338C7AF91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672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438D4-096E-1793-CD1E-A124059C7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EAAE4F-3F06-5560-1024-DFFC0A992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C6B670-C99C-4AA6-07D1-BC37F8EE8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29DF4-AB4D-7053-F947-D1CFC1894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102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9FDDD-0845-C1AE-D2A5-5ABA3F00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AFD23-E692-6615-F6B7-41509A22B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BC57D-159D-06B9-2D42-EF949149A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D5745-1AE7-47F0-FE29-C154F5CE5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177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40614-985D-FF2F-9552-28008A42F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49BAA5-04BF-A8D8-0672-A80AB3CC8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D7183-5CB0-05F4-12DF-1FBD6C367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/>
              <a:t>Recover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the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real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ground-truth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latent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variables.</a:t>
            </a:r>
            <a:r>
              <a:rPr lang="zh-CN" altLang="en-US" sz="1200" b="1" dirty="0"/>
              <a:t> </a:t>
            </a:r>
            <a:r>
              <a:rPr lang="en-US" altLang="zh-CN" sz="1200" b="1" dirty="0"/>
              <a:t>Equivalent</a:t>
            </a:r>
            <a:r>
              <a:rPr lang="zh-CN" altLang="en-US" sz="1200" b="1" dirty="0"/>
              <a:t> </a:t>
            </a:r>
            <a:br>
              <a:rPr lang="en-US" altLang="zh-CN" sz="1200" b="1" dirty="0"/>
            </a:br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29AC6-C3E6-7044-171C-C5A19A2C3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9000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A9E42-F00B-D7E2-215E-E9768BF70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142FA5-B2C4-D85E-BCC2-A5D0A8292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1F190A-CAFD-780D-BE79-A1100EB40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CB2F1-6F91-9783-E55D-7B0DD60B9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4762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BC967-8F1E-65B3-3285-C78425A94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F4F08-DD02-D0F2-D486-BAAEDDAA3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2EA18-41C0-4130-C149-AEE5AA3AC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5C44A-E178-A4C3-DE33-504A3630F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0478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28888-8331-08C3-F461-7D0905D82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4E3A53-27C5-DA39-9743-516602CC2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A25DC-2692-D4A4-F96F-1168A85FD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E5474-1D47-3ABB-ED90-76F78CE3B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2564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0F784-6914-1CCD-EF7E-F3C8882E2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CC8178-FFC9-9A8C-7CAC-FDDC98619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72BF1-7D4D-B008-2C88-0810BADC0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BFD26-C572-4F1F-EF8C-822AE5A13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C4211-53E5-444F-B626-DCD582702337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48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42A39-7ABD-ABDE-0EFD-52B4A69EF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D5E7E-2D9C-81D8-57B8-B149127DE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F5F8C-E319-E8EF-B5CA-78E92D645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260BF-2A54-927E-6800-1FD2D5EC8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1327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0BC4-4F6C-9241-E301-9BFE10E6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3FDEF-BEC5-7375-8BBB-23AD349F7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E4FB0-51D2-2636-128E-AEFCE9251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70D84-D43E-72E3-FDFD-42D80431C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024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B4600-B539-9A05-6334-9F07D8985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4D15B-DF3D-1459-0BB2-90D570D73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0CB931-BC92-854A-2146-FA7C09BCA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AE2BA-38DB-EADB-E5D5-8231E735C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5020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3BD9B-B4C4-A8C8-0EF3-ED08D696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A010B4-0B3A-761A-33D6-1C118C7ED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CBCD08-66AF-ED68-88B6-BBF7740D3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A6F5B-579A-8A5B-D582-B7CA58C8A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87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BAC2F-02A8-9079-A7D9-E17AC0508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FB384-FCED-8BC1-A0EE-46356913C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DDF92D-9998-B206-EE31-48EA9F465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B54A7-F352-1F30-E9F0-F35F9E064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177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7BA58-BF28-D264-4002-5F38C6E99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16E8D1-6D0C-6302-AB83-61D8EB2C6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7B47D-F431-0E16-281A-4A97C20B7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ECAD2-4727-09C9-4AC5-A0D948AFD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93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1830D-0E58-3C34-911B-042CEDB49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3EBD9-5043-9F89-0658-D5B9C264E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3EB8D3-1992-CCDF-DC57-BFC3DFECA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dirty="0"/>
          </a:p>
          <a:p>
            <a:endParaRPr lang="en-US" altLang="zh-CN" sz="1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DF743-8FEE-9DB0-252A-86643B2D4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C4EFA-4355-4222-BF03-990C07152FD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1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A6DE7C-0830-7F00-5420-E54304543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0" b="25064"/>
          <a:stretch/>
        </p:blipFill>
        <p:spPr>
          <a:xfrm>
            <a:off x="10560496" y="34827"/>
            <a:ext cx="1422400" cy="77785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7287A24D-2165-B950-37E6-5A300EF3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1" b="24296"/>
          <a:stretch/>
        </p:blipFill>
        <p:spPr>
          <a:xfrm>
            <a:off x="47328" y="41484"/>
            <a:ext cx="2814800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7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495197-D73D-4705-4FC0-A4C116BA7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608" y="6464895"/>
            <a:ext cx="54054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CF7CC2-EF2A-3866-88A9-A35BC5F91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4112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dirty="0"/>
              <a:t>Guangyi</a:t>
            </a:r>
            <a:r>
              <a:rPr lang="zh-CN" altLang="en-US" dirty="0"/>
              <a:t> </a:t>
            </a:r>
            <a:r>
              <a:rPr lang="en-US" altLang="zh-CN" dirty="0"/>
              <a:t>Chen</a:t>
            </a:r>
            <a:r>
              <a:rPr lang="zh-CN" altLang="en-US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chengy12.github.io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54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81" r:id="rId2"/>
    <p:sldLayoutId id="2147483789" r:id="rId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hyperlink" Target="http://chengy12.github.io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hyperlink" Target="http://chengy12.github.io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hyperlink" Target="http://chengy12.github.io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notesSlide" Target="../notesSlides/notesSlide12.xml"/><Relationship Id="rId12" Type="http://schemas.openxmlformats.org/officeDocument/2006/relationships/image" Target="../media/image63.png"/><Relationship Id="rId17" Type="http://schemas.openxmlformats.org/officeDocument/2006/relationships/image" Target="../media/image6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tags" Target="../tags/tag12.xml"/><Relationship Id="rId6" Type="http://schemas.openxmlformats.org/officeDocument/2006/relationships/image" Target="../media/image58.jpg"/><Relationship Id="rId11" Type="http://schemas.openxmlformats.org/officeDocument/2006/relationships/image" Target="../media/image62.png"/><Relationship Id="rId5" Type="http://schemas.openxmlformats.org/officeDocument/2006/relationships/hyperlink" Target="http://chengy12.github.io/" TargetMode="External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.jpeg"/><Relationship Id="rId9" Type="http://schemas.openxmlformats.org/officeDocument/2006/relationships/image" Target="../media/image60.png"/><Relationship Id="rId14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59.emf"/><Relationship Id="rId18" Type="http://schemas.openxmlformats.org/officeDocument/2006/relationships/image" Target="../media/image58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png"/><Relationship Id="rId12" Type="http://schemas.openxmlformats.org/officeDocument/2006/relationships/image" Target="../media/image601.png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62.png"/><Relationship Id="rId1" Type="http://schemas.openxmlformats.org/officeDocument/2006/relationships/tags" Target="../tags/tag13.xml"/><Relationship Id="rId6" Type="http://schemas.openxmlformats.org/officeDocument/2006/relationships/image" Target="../media/image540.png"/><Relationship Id="rId15" Type="http://schemas.openxmlformats.org/officeDocument/2006/relationships/image" Target="../media/image630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71.png"/><Relationship Id="rId14" Type="http://schemas.openxmlformats.org/officeDocument/2006/relationships/image" Target="../media/image6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164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1411.png"/><Relationship Id="rId7" Type="http://schemas.openxmlformats.org/officeDocument/2006/relationships/image" Target="../media/image60.jpg"/><Relationship Id="rId12" Type="http://schemas.openxmlformats.org/officeDocument/2006/relationships/image" Target="../media/image812.png"/><Relationship Id="rId17" Type="http://schemas.openxmlformats.org/officeDocument/2006/relationships/image" Target="../media/image168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67.png"/><Relationship Id="rId20" Type="http://schemas.openxmlformats.org/officeDocument/2006/relationships/image" Target="../media/image75.png"/><Relationship Id="rId1" Type="http://schemas.openxmlformats.org/officeDocument/2006/relationships/tags" Target="../tags/tag14.xml"/><Relationship Id="rId6" Type="http://schemas.openxmlformats.org/officeDocument/2006/relationships/image" Target="../media/image650.png"/><Relationship Id="rId11" Type="http://schemas.openxmlformats.org/officeDocument/2006/relationships/image" Target="../media/image700.png"/><Relationship Id="rId24" Type="http://schemas.openxmlformats.org/officeDocument/2006/relationships/image" Target="../media/image77.png"/><Relationship Id="rId5" Type="http://schemas.openxmlformats.org/officeDocument/2006/relationships/image" Target="../media/image640.png"/><Relationship Id="rId15" Type="http://schemas.openxmlformats.org/officeDocument/2006/relationships/image" Target="../media/image72.png"/><Relationship Id="rId23" Type="http://schemas.openxmlformats.org/officeDocument/2006/relationships/image" Target="../media/image76.png"/><Relationship Id="rId10" Type="http://schemas.openxmlformats.org/officeDocument/2006/relationships/image" Target="../media/image690.png"/><Relationship Id="rId19" Type="http://schemas.openxmlformats.org/officeDocument/2006/relationships/image" Target="../media/image74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62.jpg"/><Relationship Id="rId14" Type="http://schemas.openxmlformats.org/officeDocument/2006/relationships/image" Target="../media/image712.png"/><Relationship Id="rId22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78.png"/><Relationship Id="rId5" Type="http://schemas.openxmlformats.org/officeDocument/2006/relationships/image" Target="../media/image63.gif"/><Relationship Id="rId4" Type="http://schemas.openxmlformats.org/officeDocument/2006/relationships/hyperlink" Target="http://chengy12.github.io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image" Target="../media/image87.png"/><Relationship Id="rId26" Type="http://schemas.openxmlformats.org/officeDocument/2006/relationships/image" Target="../media/image81.png"/><Relationship Id="rId3" Type="http://schemas.openxmlformats.org/officeDocument/2006/relationships/video" Target="../media/media1.mp4"/><Relationship Id="rId21" Type="http://schemas.openxmlformats.org/officeDocument/2006/relationships/image" Target="../media/image1500.png"/><Relationship Id="rId7" Type="http://schemas.openxmlformats.org/officeDocument/2006/relationships/image" Target="../media/image79.png"/><Relationship Id="rId12" Type="http://schemas.openxmlformats.org/officeDocument/2006/relationships/image" Target="../media/image1641.png"/><Relationship Id="rId17" Type="http://schemas.openxmlformats.org/officeDocument/2006/relationships/image" Target="../media/image86.png"/><Relationship Id="rId25" Type="http://schemas.openxmlformats.org/officeDocument/2006/relationships/image" Target="../media/image90.png"/><Relationship Id="rId2" Type="http://schemas.microsoft.com/office/2007/relationships/media" Target="../media/media1.mp4"/><Relationship Id="rId16" Type="http://schemas.openxmlformats.org/officeDocument/2006/relationships/image" Target="../media/image1681.png"/><Relationship Id="rId20" Type="http://schemas.openxmlformats.org/officeDocument/2006/relationships/image" Target="../media/image1410.png"/><Relationship Id="rId1" Type="http://schemas.openxmlformats.org/officeDocument/2006/relationships/tags" Target="../tags/tag16.xml"/><Relationship Id="rId6" Type="http://schemas.openxmlformats.org/officeDocument/2006/relationships/hyperlink" Target="http://chengy12.github.io/" TargetMode="External"/><Relationship Id="rId11" Type="http://schemas.openxmlformats.org/officeDocument/2006/relationships/image" Target="../media/image811.png"/><Relationship Id="rId24" Type="http://schemas.openxmlformats.org/officeDocument/2006/relationships/image" Target="../media/image800.pn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1671.png"/><Relationship Id="rId23" Type="http://schemas.openxmlformats.org/officeDocument/2006/relationships/image" Target="../media/image790.png"/><Relationship Id="rId10" Type="http://schemas.openxmlformats.org/officeDocument/2006/relationships/image" Target="../media/image83.png"/><Relationship Id="rId19" Type="http://schemas.openxmlformats.org/officeDocument/2006/relationships/image" Target="../media/image8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2.png"/><Relationship Id="rId14" Type="http://schemas.openxmlformats.org/officeDocument/2006/relationships/image" Target="../media/image85.png"/><Relationship Id="rId22" Type="http://schemas.openxmlformats.org/officeDocument/2006/relationships/image" Target="../media/image89.png"/><Relationship Id="rId27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1.png"/><Relationship Id="rId18" Type="http://schemas.openxmlformats.org/officeDocument/2006/relationships/image" Target="../media/image1410.png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790.png"/><Relationship Id="rId12" Type="http://schemas.openxmlformats.org/officeDocument/2006/relationships/image" Target="../media/image740.png"/><Relationship Id="rId17" Type="http://schemas.openxmlformats.org/officeDocument/2006/relationships/image" Target="../media/image770.png"/><Relationship Id="rId25" Type="http://schemas.openxmlformats.org/officeDocument/2006/relationships/image" Target="../media/image83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60.png"/><Relationship Id="rId20" Type="http://schemas.openxmlformats.org/officeDocument/2006/relationships/image" Target="../media/image780.png"/><Relationship Id="rId1" Type="http://schemas.openxmlformats.org/officeDocument/2006/relationships/tags" Target="../tags/tag17.xml"/><Relationship Id="rId6" Type="http://schemas.openxmlformats.org/officeDocument/2006/relationships/image" Target="../media/image720.png"/><Relationship Id="rId11" Type="http://schemas.openxmlformats.org/officeDocument/2006/relationships/image" Target="../media/image730.png"/><Relationship Id="rId24" Type="http://schemas.openxmlformats.org/officeDocument/2006/relationships/image" Target="../media/image81.gif"/><Relationship Id="rId5" Type="http://schemas.openxmlformats.org/officeDocument/2006/relationships/image" Target="../media/image710.png"/><Relationship Id="rId15" Type="http://schemas.openxmlformats.org/officeDocument/2006/relationships/image" Target="../media/image750.png"/><Relationship Id="rId23" Type="http://schemas.openxmlformats.org/officeDocument/2006/relationships/image" Target="../media/image810.png"/><Relationship Id="rId10" Type="http://schemas.openxmlformats.org/officeDocument/2006/relationships/image" Target="../media/image1641.png"/><Relationship Id="rId19" Type="http://schemas.openxmlformats.org/officeDocument/2006/relationships/image" Target="../media/image1500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811.png"/><Relationship Id="rId14" Type="http://schemas.openxmlformats.org/officeDocument/2006/relationships/image" Target="../media/image1681.png"/><Relationship Id="rId22" Type="http://schemas.openxmlformats.org/officeDocument/2006/relationships/image" Target="../media/image8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18.xml"/><Relationship Id="rId2" Type="http://schemas.microsoft.com/office/2007/relationships/media" Target="../media/media2.mp4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94.png"/><Relationship Id="rId5" Type="http://schemas.openxmlformats.org/officeDocument/2006/relationships/video" Target="../media/media3.mp4"/><Relationship Id="rId10" Type="http://schemas.openxmlformats.org/officeDocument/2006/relationships/image" Target="../media/image93.png"/><Relationship Id="rId4" Type="http://schemas.microsoft.com/office/2007/relationships/media" Target="../media/media3.mp4"/><Relationship Id="rId9" Type="http://schemas.openxmlformats.org/officeDocument/2006/relationships/hyperlink" Target="http://chengy12.github.io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12" Type="http://schemas.openxmlformats.org/officeDocument/2006/relationships/image" Target="../media/image11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13" Type="http://schemas.openxmlformats.org/officeDocument/2006/relationships/image" Target="../media/image1671.png"/><Relationship Id="rId18" Type="http://schemas.openxmlformats.org/officeDocument/2006/relationships/image" Target="../media/image141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70.png"/><Relationship Id="rId12" Type="http://schemas.openxmlformats.org/officeDocument/2006/relationships/image" Target="../media/image900.png"/><Relationship Id="rId17" Type="http://schemas.openxmlformats.org/officeDocument/2006/relationships/image" Target="../media/image931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920.png"/><Relationship Id="rId20" Type="http://schemas.openxmlformats.org/officeDocument/2006/relationships/image" Target="../media/image940.png"/><Relationship Id="rId1" Type="http://schemas.openxmlformats.org/officeDocument/2006/relationships/tags" Target="../tags/tag19.xml"/><Relationship Id="rId6" Type="http://schemas.openxmlformats.org/officeDocument/2006/relationships/image" Target="../media/image860.png"/><Relationship Id="rId11" Type="http://schemas.openxmlformats.org/officeDocument/2006/relationships/image" Target="../media/image890.png"/><Relationship Id="rId5" Type="http://schemas.openxmlformats.org/officeDocument/2006/relationships/hyperlink" Target="http://chengy12.github.io/" TargetMode="External"/><Relationship Id="rId15" Type="http://schemas.openxmlformats.org/officeDocument/2006/relationships/image" Target="../media/image910.png"/><Relationship Id="rId10" Type="http://schemas.openxmlformats.org/officeDocument/2006/relationships/image" Target="../media/image1641.png"/><Relationship Id="rId19" Type="http://schemas.openxmlformats.org/officeDocument/2006/relationships/image" Target="../media/image1500.png"/><Relationship Id="rId4" Type="http://schemas.openxmlformats.org/officeDocument/2006/relationships/image" Target="../media/image95.png"/><Relationship Id="rId9" Type="http://schemas.openxmlformats.org/officeDocument/2006/relationships/image" Target="../media/image811.png"/><Relationship Id="rId14" Type="http://schemas.openxmlformats.org/officeDocument/2006/relationships/image" Target="../media/image16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5" Type="http://schemas.openxmlformats.org/officeDocument/2006/relationships/image" Target="../media/image96.jpg"/><Relationship Id="rId4" Type="http://schemas.openxmlformats.org/officeDocument/2006/relationships/hyperlink" Target="http://chengy12.github.io/" TargetMode="Externa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1.png"/><Relationship Id="rId18" Type="http://schemas.openxmlformats.org/officeDocument/2006/relationships/image" Target="../media/image1410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97.png"/><Relationship Id="rId12" Type="http://schemas.openxmlformats.org/officeDocument/2006/relationships/image" Target="../media/image98.png"/><Relationship Id="rId17" Type="http://schemas.openxmlformats.org/officeDocument/2006/relationships/image" Target="../media/image101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00.png"/><Relationship Id="rId20" Type="http://schemas.openxmlformats.org/officeDocument/2006/relationships/image" Target="../media/image102.png"/><Relationship Id="rId1" Type="http://schemas.openxmlformats.org/officeDocument/2006/relationships/tags" Target="../tags/tag21.xml"/><Relationship Id="rId6" Type="http://schemas.openxmlformats.org/officeDocument/2006/relationships/image" Target="../media/image960.png"/><Relationship Id="rId11" Type="http://schemas.openxmlformats.org/officeDocument/2006/relationships/image" Target="../media/image970.png"/><Relationship Id="rId5" Type="http://schemas.openxmlformats.org/officeDocument/2006/relationships/image" Target="../media/image950.png"/><Relationship Id="rId15" Type="http://schemas.openxmlformats.org/officeDocument/2006/relationships/image" Target="../media/image99.png"/><Relationship Id="rId23" Type="http://schemas.openxmlformats.org/officeDocument/2006/relationships/image" Target="../media/image105.png"/><Relationship Id="rId10" Type="http://schemas.openxmlformats.org/officeDocument/2006/relationships/image" Target="../media/image1641.png"/><Relationship Id="rId19" Type="http://schemas.openxmlformats.org/officeDocument/2006/relationships/image" Target="../media/image1500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811.png"/><Relationship Id="rId14" Type="http://schemas.openxmlformats.org/officeDocument/2006/relationships/image" Target="../media/image1681.png"/><Relationship Id="rId22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98.emf"/><Relationship Id="rId1" Type="http://schemas.openxmlformats.org/officeDocument/2006/relationships/tags" Target="../tags/tag2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hyperlink" Target="http://chengy12.github.io/" TargetMode="External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1.png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134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210.png"/><Relationship Id="rId20" Type="http://schemas.openxmlformats.org/officeDocument/2006/relationships/image" Target="../media/image133.png"/><Relationship Id="rId1" Type="http://schemas.openxmlformats.org/officeDocument/2006/relationships/tags" Target="../tags/tag24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10" Type="http://schemas.openxmlformats.org/officeDocument/2006/relationships/image" Target="../media/image125.png"/><Relationship Id="rId19" Type="http://schemas.openxmlformats.org/officeDocument/2006/relationships/image" Target="../media/image132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24.png"/><Relationship Id="rId14" Type="http://schemas.openxmlformats.org/officeDocument/2006/relationships/image" Target="../media/image1010.png"/><Relationship Id="rId22" Type="http://schemas.openxmlformats.org/officeDocument/2006/relationships/image" Target="../media/image10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28.png"/><Relationship Id="rId18" Type="http://schemas.openxmlformats.org/officeDocument/2006/relationships/image" Target="../media/image131.png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134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210.png"/><Relationship Id="rId20" Type="http://schemas.openxmlformats.org/officeDocument/2006/relationships/image" Target="../media/image133.png"/><Relationship Id="rId1" Type="http://schemas.openxmlformats.org/officeDocument/2006/relationships/tags" Target="../tags/tag25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10" Type="http://schemas.openxmlformats.org/officeDocument/2006/relationships/image" Target="../media/image125.png"/><Relationship Id="rId19" Type="http://schemas.openxmlformats.org/officeDocument/2006/relationships/image" Target="../media/image132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24.png"/><Relationship Id="rId14" Type="http://schemas.openxmlformats.org/officeDocument/2006/relationships/image" Target="../media/image1010.png"/><Relationship Id="rId22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1.png"/><Relationship Id="rId26" Type="http://schemas.openxmlformats.org/officeDocument/2006/relationships/image" Target="../media/image360.png"/><Relationship Id="rId3" Type="http://schemas.openxmlformats.org/officeDocument/2006/relationships/notesSlide" Target="../notesSlides/notesSlide26.xml"/><Relationship Id="rId21" Type="http://schemas.openxmlformats.org/officeDocument/2006/relationships/image" Target="../media/image154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49.png"/><Relationship Id="rId25" Type="http://schemas.openxmlformats.org/officeDocument/2006/relationships/image" Target="../media/image35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210.png"/><Relationship Id="rId20" Type="http://schemas.openxmlformats.org/officeDocument/2006/relationships/image" Target="../media/image153.png"/><Relationship Id="rId1" Type="http://schemas.openxmlformats.org/officeDocument/2006/relationships/tags" Target="../tags/tag26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24" Type="http://schemas.openxmlformats.org/officeDocument/2006/relationships/image" Target="../media/image340.png"/><Relationship Id="rId5" Type="http://schemas.openxmlformats.org/officeDocument/2006/relationships/image" Target="../media/image139.png"/><Relationship Id="rId15" Type="http://schemas.openxmlformats.org/officeDocument/2006/relationships/image" Target="../media/image148.png"/><Relationship Id="rId10" Type="http://schemas.openxmlformats.org/officeDocument/2006/relationships/image" Target="../media/image144.png"/><Relationship Id="rId19" Type="http://schemas.openxmlformats.org/officeDocument/2006/relationships/image" Target="../media/image152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43.png"/><Relationship Id="rId14" Type="http://schemas.openxmlformats.org/officeDocument/2006/relationships/image" Target="../media/image1010.png"/><Relationship Id="rId27" Type="http://schemas.openxmlformats.org/officeDocument/2006/relationships/image" Target="../media/image3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1.png"/><Relationship Id="rId3" Type="http://schemas.openxmlformats.org/officeDocument/2006/relationships/notesSlide" Target="../notesSlides/notesSlide27.xml"/><Relationship Id="rId21" Type="http://schemas.openxmlformats.org/officeDocument/2006/relationships/image" Target="../media/image134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210.png"/><Relationship Id="rId20" Type="http://schemas.openxmlformats.org/officeDocument/2006/relationships/image" Target="../media/image133.png"/><Relationship Id="rId1" Type="http://schemas.openxmlformats.org/officeDocument/2006/relationships/tags" Target="../tags/tag2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10" Type="http://schemas.openxmlformats.org/officeDocument/2006/relationships/image" Target="../media/image125.png"/><Relationship Id="rId19" Type="http://schemas.openxmlformats.org/officeDocument/2006/relationships/image" Target="../media/image132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24.png"/><Relationship Id="rId14" Type="http://schemas.openxmlformats.org/officeDocument/2006/relationships/image" Target="../media/image10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19.png"/><Relationship Id="rId18" Type="http://schemas.openxmlformats.org/officeDocument/2006/relationships/image" Target="../media/image158.png"/><Relationship Id="rId3" Type="http://schemas.openxmlformats.org/officeDocument/2006/relationships/notesSlide" Target="../notesSlides/notesSlide28.xml"/><Relationship Id="rId21" Type="http://schemas.openxmlformats.org/officeDocument/2006/relationships/image" Target="../media/image134.png"/><Relationship Id="rId7" Type="http://schemas.openxmlformats.org/officeDocument/2006/relationships/image" Target="../media/image122.png"/><Relationship Id="rId12" Type="http://schemas.openxmlformats.org/officeDocument/2006/relationships/image" Target="../media/image118.png"/><Relationship Id="rId17" Type="http://schemas.openxmlformats.org/officeDocument/2006/relationships/image" Target="../media/image13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210.png"/><Relationship Id="rId20" Type="http://schemas.openxmlformats.org/officeDocument/2006/relationships/image" Target="../media/image159.png"/><Relationship Id="rId1" Type="http://schemas.openxmlformats.org/officeDocument/2006/relationships/tags" Target="../tags/tag28.xml"/><Relationship Id="rId6" Type="http://schemas.openxmlformats.org/officeDocument/2006/relationships/image" Target="../media/image121.png"/><Relationship Id="rId11" Type="http://schemas.openxmlformats.org/officeDocument/2006/relationships/image" Target="../media/image117.png"/><Relationship Id="rId5" Type="http://schemas.openxmlformats.org/officeDocument/2006/relationships/image" Target="../media/image120.png"/><Relationship Id="rId15" Type="http://schemas.openxmlformats.org/officeDocument/2006/relationships/image" Target="../media/image157.png"/><Relationship Id="rId23" Type="http://schemas.openxmlformats.org/officeDocument/2006/relationships/image" Target="../media/image161.png"/><Relationship Id="rId10" Type="http://schemas.openxmlformats.org/officeDocument/2006/relationships/image" Target="../media/image125.png"/><Relationship Id="rId19" Type="http://schemas.openxmlformats.org/officeDocument/2006/relationships/image" Target="../media/image132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55.png"/><Relationship Id="rId14" Type="http://schemas.openxmlformats.org/officeDocument/2006/relationships/image" Target="../media/image1010.png"/><Relationship Id="rId22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hyperlink" Target="http://chengy12.github.io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6" Type="http://schemas.openxmlformats.org/officeDocument/2006/relationships/image" Target="../media/image156.png"/><Relationship Id="rId5" Type="http://schemas.openxmlformats.org/officeDocument/2006/relationships/image" Target="../media/image19.png"/><Relationship Id="rId10" Type="http://schemas.openxmlformats.org/officeDocument/2006/relationships/image" Target="../media/image160.emf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5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6" Type="http://schemas.openxmlformats.org/officeDocument/2006/relationships/image" Target="../media/image156.png"/><Relationship Id="rId5" Type="http://schemas.openxmlformats.org/officeDocument/2006/relationships/image" Target="../media/image19.png"/><Relationship Id="rId10" Type="http://schemas.openxmlformats.org/officeDocument/2006/relationships/image" Target="../media/image161.emf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172.png"/><Relationship Id="rId11" Type="http://schemas.openxmlformats.org/officeDocument/2006/relationships/image" Target="../media/image165.png"/><Relationship Id="rId5" Type="http://schemas.openxmlformats.org/officeDocument/2006/relationships/image" Target="../media/image162.png"/><Relationship Id="rId10" Type="http://schemas.openxmlformats.org/officeDocument/2006/relationships/image" Target="../media/image163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image" Target="../media/image176.png"/><Relationship Id="rId4" Type="http://schemas.openxmlformats.org/officeDocument/2006/relationships/hyperlink" Target="http://chengy12.github.io/" TargetMode="Externa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image" Target="../media/image190.png"/><Relationship Id="rId26" Type="http://schemas.openxmlformats.org/officeDocument/2006/relationships/image" Target="../media/image198.png"/><Relationship Id="rId39" Type="http://schemas.openxmlformats.org/officeDocument/2006/relationships/image" Target="../media/image184.png"/><Relationship Id="rId21" Type="http://schemas.openxmlformats.org/officeDocument/2006/relationships/image" Target="../media/image193.png"/><Relationship Id="rId34" Type="http://schemas.openxmlformats.org/officeDocument/2006/relationships/image" Target="../media/image206.png"/><Relationship Id="rId7" Type="http://schemas.openxmlformats.org/officeDocument/2006/relationships/image" Target="../media/image1690.png"/><Relationship Id="rId12" Type="http://schemas.openxmlformats.org/officeDocument/2006/relationships/image" Target="../media/image177.png"/><Relationship Id="rId17" Type="http://schemas.openxmlformats.org/officeDocument/2006/relationships/image" Target="../media/image189.png"/><Relationship Id="rId25" Type="http://schemas.openxmlformats.org/officeDocument/2006/relationships/image" Target="../media/image182.png"/><Relationship Id="rId33" Type="http://schemas.openxmlformats.org/officeDocument/2006/relationships/image" Target="../media/image205.png"/><Relationship Id="rId38" Type="http://schemas.openxmlformats.org/officeDocument/2006/relationships/image" Target="../media/image18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88.png"/><Relationship Id="rId20" Type="http://schemas.openxmlformats.org/officeDocument/2006/relationships/image" Target="../media/image192.png"/><Relationship Id="rId29" Type="http://schemas.openxmlformats.org/officeDocument/2006/relationships/image" Target="../media/image201.png"/><Relationship Id="rId1" Type="http://schemas.openxmlformats.org/officeDocument/2006/relationships/tags" Target="../tags/tag34.xml"/><Relationship Id="rId6" Type="http://schemas.openxmlformats.org/officeDocument/2006/relationships/image" Target="../media/image1661.png"/><Relationship Id="rId11" Type="http://schemas.openxmlformats.org/officeDocument/2006/relationships/image" Target="../media/image175.png"/><Relationship Id="rId24" Type="http://schemas.openxmlformats.org/officeDocument/2006/relationships/image" Target="../media/image181.png"/><Relationship Id="rId32" Type="http://schemas.openxmlformats.org/officeDocument/2006/relationships/image" Target="../media/image204.png"/><Relationship Id="rId37" Type="http://schemas.openxmlformats.org/officeDocument/2006/relationships/image" Target="../media/image209.png"/><Relationship Id="rId5" Type="http://schemas.openxmlformats.org/officeDocument/2006/relationships/image" Target="../media/image1650.png"/><Relationship Id="rId15" Type="http://schemas.openxmlformats.org/officeDocument/2006/relationships/image" Target="../media/image187.png"/><Relationship Id="rId23" Type="http://schemas.openxmlformats.org/officeDocument/2006/relationships/image" Target="../media/image180.png"/><Relationship Id="rId28" Type="http://schemas.openxmlformats.org/officeDocument/2006/relationships/image" Target="../media/image200.png"/><Relationship Id="rId36" Type="http://schemas.openxmlformats.org/officeDocument/2006/relationships/image" Target="../media/image208.png"/><Relationship Id="rId10" Type="http://schemas.openxmlformats.org/officeDocument/2006/relationships/image" Target="../media/image174.png"/><Relationship Id="rId19" Type="http://schemas.openxmlformats.org/officeDocument/2006/relationships/image" Target="../media/image191.png"/><Relationship Id="rId31" Type="http://schemas.openxmlformats.org/officeDocument/2006/relationships/image" Target="../media/image203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71.png"/><Relationship Id="rId22" Type="http://schemas.openxmlformats.org/officeDocument/2006/relationships/image" Target="../media/image179.png"/><Relationship Id="rId27" Type="http://schemas.openxmlformats.org/officeDocument/2006/relationships/image" Target="../media/image199.png"/><Relationship Id="rId30" Type="http://schemas.openxmlformats.org/officeDocument/2006/relationships/image" Target="../media/image202.png"/><Relationship Id="rId35" Type="http://schemas.openxmlformats.org/officeDocument/2006/relationships/image" Target="../media/image207.png"/><Relationship Id="rId8" Type="http://schemas.openxmlformats.org/officeDocument/2006/relationships/image" Target="../media/image1701.png"/><Relationship Id="rId3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8.png"/><Relationship Id="rId18" Type="http://schemas.openxmlformats.org/officeDocument/2006/relationships/image" Target="../media/image223.png"/><Relationship Id="rId26" Type="http://schemas.openxmlformats.org/officeDocument/2006/relationships/image" Target="../media/image231.png"/><Relationship Id="rId39" Type="http://schemas.openxmlformats.org/officeDocument/2006/relationships/image" Target="../media/image244.png"/><Relationship Id="rId21" Type="http://schemas.openxmlformats.org/officeDocument/2006/relationships/image" Target="../media/image226.png"/><Relationship Id="rId34" Type="http://schemas.openxmlformats.org/officeDocument/2006/relationships/image" Target="../media/image239.png"/><Relationship Id="rId42" Type="http://schemas.openxmlformats.org/officeDocument/2006/relationships/image" Target="../media/image247.png"/><Relationship Id="rId47" Type="http://schemas.openxmlformats.org/officeDocument/2006/relationships/image" Target="../media/image252.png"/><Relationship Id="rId7" Type="http://schemas.openxmlformats.org/officeDocument/2006/relationships/image" Target="../media/image21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21.png"/><Relationship Id="rId29" Type="http://schemas.openxmlformats.org/officeDocument/2006/relationships/image" Target="../media/image234.png"/><Relationship Id="rId11" Type="http://schemas.openxmlformats.org/officeDocument/2006/relationships/image" Target="../media/image216.png"/><Relationship Id="rId24" Type="http://schemas.openxmlformats.org/officeDocument/2006/relationships/image" Target="../media/image229.png"/><Relationship Id="rId32" Type="http://schemas.openxmlformats.org/officeDocument/2006/relationships/image" Target="../media/image237.png"/><Relationship Id="rId37" Type="http://schemas.openxmlformats.org/officeDocument/2006/relationships/image" Target="../media/image242.png"/><Relationship Id="rId40" Type="http://schemas.openxmlformats.org/officeDocument/2006/relationships/image" Target="../media/image245.png"/><Relationship Id="rId45" Type="http://schemas.openxmlformats.org/officeDocument/2006/relationships/image" Target="../media/image250.png"/><Relationship Id="rId5" Type="http://schemas.openxmlformats.org/officeDocument/2006/relationships/image" Target="../media/image210.png"/><Relationship Id="rId15" Type="http://schemas.openxmlformats.org/officeDocument/2006/relationships/image" Target="../media/image220.png"/><Relationship Id="rId23" Type="http://schemas.openxmlformats.org/officeDocument/2006/relationships/image" Target="../media/image228.png"/><Relationship Id="rId28" Type="http://schemas.openxmlformats.org/officeDocument/2006/relationships/image" Target="../media/image233.png"/><Relationship Id="rId36" Type="http://schemas.openxmlformats.org/officeDocument/2006/relationships/image" Target="../media/image241.png"/><Relationship Id="rId49" Type="http://schemas.openxmlformats.org/officeDocument/2006/relationships/image" Target="../media/image254.png"/><Relationship Id="rId10" Type="http://schemas.openxmlformats.org/officeDocument/2006/relationships/image" Target="../media/image215.png"/><Relationship Id="rId19" Type="http://schemas.openxmlformats.org/officeDocument/2006/relationships/image" Target="../media/image224.png"/><Relationship Id="rId31" Type="http://schemas.openxmlformats.org/officeDocument/2006/relationships/image" Target="../media/image236.png"/><Relationship Id="rId44" Type="http://schemas.openxmlformats.org/officeDocument/2006/relationships/image" Target="../media/image249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214.png"/><Relationship Id="rId14" Type="http://schemas.openxmlformats.org/officeDocument/2006/relationships/image" Target="../media/image219.png"/><Relationship Id="rId22" Type="http://schemas.openxmlformats.org/officeDocument/2006/relationships/image" Target="../media/image227.png"/><Relationship Id="rId27" Type="http://schemas.openxmlformats.org/officeDocument/2006/relationships/image" Target="../media/image232.png"/><Relationship Id="rId30" Type="http://schemas.openxmlformats.org/officeDocument/2006/relationships/image" Target="../media/image235.png"/><Relationship Id="rId35" Type="http://schemas.openxmlformats.org/officeDocument/2006/relationships/image" Target="../media/image240.png"/><Relationship Id="rId43" Type="http://schemas.openxmlformats.org/officeDocument/2006/relationships/image" Target="../media/image248.png"/><Relationship Id="rId48" Type="http://schemas.openxmlformats.org/officeDocument/2006/relationships/image" Target="../media/image253.png"/><Relationship Id="rId8" Type="http://schemas.openxmlformats.org/officeDocument/2006/relationships/image" Target="../media/image213.png"/><Relationship Id="rId3" Type="http://schemas.openxmlformats.org/officeDocument/2006/relationships/notesSlide" Target="../notesSlides/notesSlide35.xml"/><Relationship Id="rId12" Type="http://schemas.openxmlformats.org/officeDocument/2006/relationships/image" Target="../media/image217.png"/><Relationship Id="rId17" Type="http://schemas.openxmlformats.org/officeDocument/2006/relationships/image" Target="../media/image222.png"/><Relationship Id="rId25" Type="http://schemas.openxmlformats.org/officeDocument/2006/relationships/image" Target="../media/image230.png"/><Relationship Id="rId33" Type="http://schemas.openxmlformats.org/officeDocument/2006/relationships/image" Target="../media/image238.png"/><Relationship Id="rId38" Type="http://schemas.openxmlformats.org/officeDocument/2006/relationships/image" Target="../media/image243.png"/><Relationship Id="rId46" Type="http://schemas.openxmlformats.org/officeDocument/2006/relationships/image" Target="../media/image251.png"/><Relationship Id="rId20" Type="http://schemas.openxmlformats.org/officeDocument/2006/relationships/image" Target="../media/image225.png"/><Relationship Id="rId41" Type="http://schemas.openxmlformats.org/officeDocument/2006/relationships/image" Target="../media/image246.png"/><Relationship Id="rId1" Type="http://schemas.openxmlformats.org/officeDocument/2006/relationships/tags" Target="../tags/tag35.xml"/><Relationship Id="rId6" Type="http://schemas.openxmlformats.org/officeDocument/2006/relationships/image" Target="../media/image2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hyperlink" Target="http://chengy12.github.io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1100.png"/><Relationship Id="rId18" Type="http://schemas.openxmlformats.org/officeDocument/2006/relationships/image" Target="../media/image1150.png"/><Relationship Id="rId3" Type="http://schemas.openxmlformats.org/officeDocument/2006/relationships/notesSlide" Target="../notesSlides/notesSlide37.xml"/><Relationship Id="rId21" Type="http://schemas.openxmlformats.org/officeDocument/2006/relationships/image" Target="../media/image1180.png"/><Relationship Id="rId7" Type="http://schemas.openxmlformats.org/officeDocument/2006/relationships/image" Target="../media/image257.png"/><Relationship Id="rId12" Type="http://schemas.openxmlformats.org/officeDocument/2006/relationships/image" Target="../media/image1090.png"/><Relationship Id="rId17" Type="http://schemas.openxmlformats.org/officeDocument/2006/relationships/image" Target="../media/image114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130.png"/><Relationship Id="rId20" Type="http://schemas.openxmlformats.org/officeDocument/2006/relationships/image" Target="../media/image1170.png"/><Relationship Id="rId1" Type="http://schemas.openxmlformats.org/officeDocument/2006/relationships/tags" Target="../tags/tag37.xml"/><Relationship Id="rId6" Type="http://schemas.openxmlformats.org/officeDocument/2006/relationships/image" Target="../media/image256.png"/><Relationship Id="rId11" Type="http://schemas.openxmlformats.org/officeDocument/2006/relationships/image" Target="../media/image261.png"/><Relationship Id="rId5" Type="http://schemas.openxmlformats.org/officeDocument/2006/relationships/image" Target="../media/image255.png"/><Relationship Id="rId15" Type="http://schemas.openxmlformats.org/officeDocument/2006/relationships/image" Target="../media/image1120.png"/><Relationship Id="rId23" Type="http://schemas.openxmlformats.org/officeDocument/2006/relationships/image" Target="../media/image262.png"/><Relationship Id="rId10" Type="http://schemas.openxmlformats.org/officeDocument/2006/relationships/image" Target="../media/image260.png"/><Relationship Id="rId19" Type="http://schemas.openxmlformats.org/officeDocument/2006/relationships/image" Target="../media/image1160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259.png"/><Relationship Id="rId14" Type="http://schemas.openxmlformats.org/officeDocument/2006/relationships/image" Target="../media/image1110.png"/><Relationship Id="rId22" Type="http://schemas.openxmlformats.org/officeDocument/2006/relationships/image" Target="../media/image11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hyperlink" Target="http://chengy12.github.io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11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0.png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5.jpeg"/><Relationship Id="rId15" Type="http://schemas.openxmlformats.org/officeDocument/2006/relationships/image" Target="../media/image21.emf"/><Relationship Id="rId10" Type="http://schemas.openxmlformats.org/officeDocument/2006/relationships/image" Target="../media/image17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6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6" Type="http://schemas.openxmlformats.org/officeDocument/2006/relationships/image" Target="../media/image263.png"/><Relationship Id="rId5" Type="http://schemas.openxmlformats.org/officeDocument/2006/relationships/image" Target="../media/image162.png"/><Relationship Id="rId10" Type="http://schemas.openxmlformats.org/officeDocument/2006/relationships/image" Target="../media/image267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2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Relationship Id="rId6" Type="http://schemas.openxmlformats.org/officeDocument/2006/relationships/image" Target="../media/image169.png"/><Relationship Id="rId5" Type="http://schemas.openxmlformats.org/officeDocument/2006/relationships/image" Target="../media/image166.png"/><Relationship Id="rId4" Type="http://schemas.openxmlformats.org/officeDocument/2006/relationships/hyperlink" Target="http://chengy12.github.io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6" Type="http://schemas.openxmlformats.org/officeDocument/2006/relationships/chart" Target="../charts/chart5.xml"/><Relationship Id="rId5" Type="http://schemas.openxmlformats.org/officeDocument/2006/relationships/image" Target="../media/image170.png"/><Relationship Id="rId4" Type="http://schemas.openxmlformats.org/officeDocument/2006/relationships/hyperlink" Target="http://chengy12.github.io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5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Relationship Id="rId6" Type="http://schemas.openxmlformats.org/officeDocument/2006/relationships/image" Target="../media/image156.png"/><Relationship Id="rId5" Type="http://schemas.openxmlformats.org/officeDocument/2006/relationships/image" Target="../media/image19.png"/><Relationship Id="rId10" Type="http://schemas.openxmlformats.org/officeDocument/2006/relationships/image" Target="../media/image171.emf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5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272.png"/><Relationship Id="rId18" Type="http://schemas.openxmlformats.org/officeDocument/2006/relationships/image" Target="../media/image277.png"/><Relationship Id="rId3" Type="http://schemas.openxmlformats.org/officeDocument/2006/relationships/notesSlide" Target="../notesSlides/notesSlide43.xml"/><Relationship Id="rId21" Type="http://schemas.openxmlformats.org/officeDocument/2006/relationships/image" Target="../media/image280.png"/><Relationship Id="rId7" Type="http://schemas.openxmlformats.org/officeDocument/2006/relationships/image" Target="../media/image265.png"/><Relationship Id="rId12" Type="http://schemas.openxmlformats.org/officeDocument/2006/relationships/image" Target="../media/image271.png"/><Relationship Id="rId17" Type="http://schemas.openxmlformats.org/officeDocument/2006/relationships/image" Target="../media/image27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75.png"/><Relationship Id="rId20" Type="http://schemas.openxmlformats.org/officeDocument/2006/relationships/image" Target="../media/image279.png"/><Relationship Id="rId1" Type="http://schemas.openxmlformats.org/officeDocument/2006/relationships/tags" Target="../tags/tag43.xml"/><Relationship Id="rId6" Type="http://schemas.openxmlformats.org/officeDocument/2006/relationships/image" Target="../media/image197.png"/><Relationship Id="rId11" Type="http://schemas.openxmlformats.org/officeDocument/2006/relationships/image" Target="../media/image270.png"/><Relationship Id="rId5" Type="http://schemas.openxmlformats.org/officeDocument/2006/relationships/image" Target="../media/image196.png"/><Relationship Id="rId15" Type="http://schemas.openxmlformats.org/officeDocument/2006/relationships/image" Target="../media/image274.png"/><Relationship Id="rId10" Type="http://schemas.openxmlformats.org/officeDocument/2006/relationships/image" Target="../media/image269.png"/><Relationship Id="rId19" Type="http://schemas.openxmlformats.org/officeDocument/2006/relationships/image" Target="../media/image278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268.png"/><Relationship Id="rId14" Type="http://schemas.openxmlformats.org/officeDocument/2006/relationships/image" Target="../media/image27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8.png"/><Relationship Id="rId18" Type="http://schemas.openxmlformats.org/officeDocument/2006/relationships/image" Target="../media/image293.png"/><Relationship Id="rId3" Type="http://schemas.openxmlformats.org/officeDocument/2006/relationships/notesSlide" Target="../notesSlides/notesSlide44.xml"/><Relationship Id="rId21" Type="http://schemas.openxmlformats.org/officeDocument/2006/relationships/image" Target="../media/image296.png"/><Relationship Id="rId7" Type="http://schemas.openxmlformats.org/officeDocument/2006/relationships/image" Target="../media/image282.png"/><Relationship Id="rId12" Type="http://schemas.openxmlformats.org/officeDocument/2006/relationships/image" Target="../media/image287.png"/><Relationship Id="rId17" Type="http://schemas.openxmlformats.org/officeDocument/2006/relationships/image" Target="../media/image29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91.png"/><Relationship Id="rId20" Type="http://schemas.openxmlformats.org/officeDocument/2006/relationships/image" Target="../media/image295.png"/><Relationship Id="rId1" Type="http://schemas.openxmlformats.org/officeDocument/2006/relationships/tags" Target="../tags/tag44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5" Type="http://schemas.openxmlformats.org/officeDocument/2006/relationships/hyperlink" Target="http://chengy12.github.io/" TargetMode="External"/><Relationship Id="rId15" Type="http://schemas.openxmlformats.org/officeDocument/2006/relationships/image" Target="../media/image290.png"/><Relationship Id="rId10" Type="http://schemas.openxmlformats.org/officeDocument/2006/relationships/image" Target="../media/image285.png"/><Relationship Id="rId19" Type="http://schemas.openxmlformats.org/officeDocument/2006/relationships/image" Target="../media/image294.png"/><Relationship Id="rId4" Type="http://schemas.openxmlformats.org/officeDocument/2006/relationships/image" Target="../media/image5.jpeg"/><Relationship Id="rId9" Type="http://schemas.openxmlformats.org/officeDocument/2006/relationships/image" Target="../media/image284.png"/><Relationship Id="rId14" Type="http://schemas.openxmlformats.org/officeDocument/2006/relationships/image" Target="../media/image289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5.png"/><Relationship Id="rId18" Type="http://schemas.openxmlformats.org/officeDocument/2006/relationships/image" Target="../media/image310.png"/><Relationship Id="rId26" Type="http://schemas.openxmlformats.org/officeDocument/2006/relationships/image" Target="../media/image318.png"/><Relationship Id="rId39" Type="http://schemas.openxmlformats.org/officeDocument/2006/relationships/image" Target="../media/image331.png"/><Relationship Id="rId21" Type="http://schemas.openxmlformats.org/officeDocument/2006/relationships/image" Target="../media/image313.png"/><Relationship Id="rId34" Type="http://schemas.openxmlformats.org/officeDocument/2006/relationships/image" Target="../media/image326.png"/><Relationship Id="rId42" Type="http://schemas.openxmlformats.org/officeDocument/2006/relationships/image" Target="../media/image334.png"/><Relationship Id="rId47" Type="http://schemas.openxmlformats.org/officeDocument/2006/relationships/image" Target="../media/image339.png"/><Relationship Id="rId50" Type="http://schemas.openxmlformats.org/officeDocument/2006/relationships/image" Target="../media/image343.png"/><Relationship Id="rId7" Type="http://schemas.openxmlformats.org/officeDocument/2006/relationships/image" Target="../media/image299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08.png"/><Relationship Id="rId29" Type="http://schemas.openxmlformats.org/officeDocument/2006/relationships/image" Target="../media/image321.png"/><Relationship Id="rId11" Type="http://schemas.openxmlformats.org/officeDocument/2006/relationships/image" Target="../media/image303.png"/><Relationship Id="rId24" Type="http://schemas.openxmlformats.org/officeDocument/2006/relationships/image" Target="../media/image316.png"/><Relationship Id="rId32" Type="http://schemas.openxmlformats.org/officeDocument/2006/relationships/image" Target="../media/image324.png"/><Relationship Id="rId37" Type="http://schemas.openxmlformats.org/officeDocument/2006/relationships/image" Target="../media/image329.png"/><Relationship Id="rId40" Type="http://schemas.openxmlformats.org/officeDocument/2006/relationships/image" Target="../media/image332.png"/><Relationship Id="rId45" Type="http://schemas.openxmlformats.org/officeDocument/2006/relationships/image" Target="../media/image337.png"/><Relationship Id="rId5" Type="http://schemas.openxmlformats.org/officeDocument/2006/relationships/image" Target="../media/image297.png"/><Relationship Id="rId15" Type="http://schemas.openxmlformats.org/officeDocument/2006/relationships/image" Target="../media/image307.png"/><Relationship Id="rId23" Type="http://schemas.openxmlformats.org/officeDocument/2006/relationships/image" Target="../media/image315.png"/><Relationship Id="rId28" Type="http://schemas.openxmlformats.org/officeDocument/2006/relationships/image" Target="../media/image320.png"/><Relationship Id="rId36" Type="http://schemas.openxmlformats.org/officeDocument/2006/relationships/image" Target="../media/image328.png"/><Relationship Id="rId49" Type="http://schemas.openxmlformats.org/officeDocument/2006/relationships/image" Target="../media/image342.png"/><Relationship Id="rId10" Type="http://schemas.openxmlformats.org/officeDocument/2006/relationships/image" Target="../media/image302.png"/><Relationship Id="rId19" Type="http://schemas.openxmlformats.org/officeDocument/2006/relationships/image" Target="../media/image311.png"/><Relationship Id="rId31" Type="http://schemas.openxmlformats.org/officeDocument/2006/relationships/image" Target="../media/image323.png"/><Relationship Id="rId44" Type="http://schemas.openxmlformats.org/officeDocument/2006/relationships/image" Target="../media/image336.png"/><Relationship Id="rId52" Type="http://schemas.openxmlformats.org/officeDocument/2006/relationships/image" Target="../media/image345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301.png"/><Relationship Id="rId14" Type="http://schemas.openxmlformats.org/officeDocument/2006/relationships/image" Target="../media/image306.png"/><Relationship Id="rId22" Type="http://schemas.openxmlformats.org/officeDocument/2006/relationships/image" Target="../media/image314.png"/><Relationship Id="rId27" Type="http://schemas.openxmlformats.org/officeDocument/2006/relationships/image" Target="../media/image319.png"/><Relationship Id="rId30" Type="http://schemas.openxmlformats.org/officeDocument/2006/relationships/image" Target="../media/image322.png"/><Relationship Id="rId35" Type="http://schemas.openxmlformats.org/officeDocument/2006/relationships/image" Target="../media/image327.png"/><Relationship Id="rId43" Type="http://schemas.openxmlformats.org/officeDocument/2006/relationships/image" Target="../media/image335.png"/><Relationship Id="rId48" Type="http://schemas.openxmlformats.org/officeDocument/2006/relationships/image" Target="../media/image341.png"/><Relationship Id="rId8" Type="http://schemas.openxmlformats.org/officeDocument/2006/relationships/image" Target="../media/image300.png"/><Relationship Id="rId51" Type="http://schemas.openxmlformats.org/officeDocument/2006/relationships/image" Target="../media/image344.png"/><Relationship Id="rId3" Type="http://schemas.openxmlformats.org/officeDocument/2006/relationships/notesSlide" Target="../notesSlides/notesSlide45.xml"/><Relationship Id="rId12" Type="http://schemas.openxmlformats.org/officeDocument/2006/relationships/image" Target="../media/image304.png"/><Relationship Id="rId17" Type="http://schemas.openxmlformats.org/officeDocument/2006/relationships/image" Target="../media/image309.png"/><Relationship Id="rId25" Type="http://schemas.openxmlformats.org/officeDocument/2006/relationships/image" Target="../media/image317.png"/><Relationship Id="rId33" Type="http://schemas.openxmlformats.org/officeDocument/2006/relationships/image" Target="../media/image325.png"/><Relationship Id="rId38" Type="http://schemas.openxmlformats.org/officeDocument/2006/relationships/image" Target="../media/image330.png"/><Relationship Id="rId46" Type="http://schemas.openxmlformats.org/officeDocument/2006/relationships/image" Target="../media/image338.png"/><Relationship Id="rId20" Type="http://schemas.openxmlformats.org/officeDocument/2006/relationships/image" Target="../media/image312.png"/><Relationship Id="rId41" Type="http://schemas.openxmlformats.org/officeDocument/2006/relationships/image" Target="../media/image333.png"/><Relationship Id="rId1" Type="http://schemas.openxmlformats.org/officeDocument/2006/relationships/tags" Target="../tags/tag45.xml"/><Relationship Id="rId6" Type="http://schemas.openxmlformats.org/officeDocument/2006/relationships/image" Target="../media/image29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0.png"/><Relationship Id="rId13" Type="http://schemas.openxmlformats.org/officeDocument/2006/relationships/image" Target="../media/image2850.png"/><Relationship Id="rId26" Type="http://schemas.openxmlformats.org/officeDocument/2006/relationships/image" Target="../media/image172.jpeg"/><Relationship Id="rId3" Type="http://schemas.openxmlformats.org/officeDocument/2006/relationships/notesSlide" Target="../notesSlides/notesSlide46.xml"/><Relationship Id="rId21" Type="http://schemas.openxmlformats.org/officeDocument/2006/relationships/image" Target="../media/image2930.png"/><Relationship Id="rId7" Type="http://schemas.openxmlformats.org/officeDocument/2006/relationships/image" Target="../media/image2790.png"/><Relationship Id="rId12" Type="http://schemas.openxmlformats.org/officeDocument/2006/relationships/image" Target="../media/image2840.png"/><Relationship Id="rId25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880.png"/><Relationship Id="rId20" Type="http://schemas.openxmlformats.org/officeDocument/2006/relationships/image" Target="../media/image2920.png"/><Relationship Id="rId1" Type="http://schemas.openxmlformats.org/officeDocument/2006/relationships/tags" Target="../tags/tag46.xml"/><Relationship Id="rId6" Type="http://schemas.openxmlformats.org/officeDocument/2006/relationships/image" Target="../media/image2780.png"/><Relationship Id="rId24" Type="http://schemas.openxmlformats.org/officeDocument/2006/relationships/image" Target="../media/image2960.png"/><Relationship Id="rId5" Type="http://schemas.openxmlformats.org/officeDocument/2006/relationships/image" Target="../media/image2770.png"/><Relationship Id="rId15" Type="http://schemas.openxmlformats.org/officeDocument/2006/relationships/image" Target="../media/image2870.png"/><Relationship Id="rId23" Type="http://schemas.openxmlformats.org/officeDocument/2006/relationships/image" Target="../media/image2950.png"/><Relationship Id="rId10" Type="http://schemas.openxmlformats.org/officeDocument/2006/relationships/image" Target="../media/image2820.png"/><Relationship Id="rId19" Type="http://schemas.openxmlformats.org/officeDocument/2006/relationships/image" Target="../media/image2910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2810.png"/><Relationship Id="rId14" Type="http://schemas.openxmlformats.org/officeDocument/2006/relationships/image" Target="../media/image2860.png"/><Relationship Id="rId22" Type="http://schemas.openxmlformats.org/officeDocument/2006/relationships/image" Target="../media/image29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5" Type="http://schemas.openxmlformats.org/officeDocument/2006/relationships/image" Target="../media/image185.png"/><Relationship Id="rId4" Type="http://schemas.openxmlformats.org/officeDocument/2006/relationships/hyperlink" Target="http://chengy12.github.io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5" Type="http://schemas.openxmlformats.org/officeDocument/2006/relationships/image" Target="../media/image186.png"/><Relationship Id="rId4" Type="http://schemas.openxmlformats.org/officeDocument/2006/relationships/hyperlink" Target="http://chengy12.github.i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5.jpeg"/><Relationship Id="rId4" Type="http://schemas.openxmlformats.org/officeDocument/2006/relationships/hyperlink" Target="http://chengy12.github.io/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5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6" Type="http://schemas.openxmlformats.org/officeDocument/2006/relationships/image" Target="../media/image157.jpeg"/><Relationship Id="rId5" Type="http://schemas.openxmlformats.org/officeDocument/2006/relationships/image" Target="../media/image19.png"/><Relationship Id="rId10" Type="http://schemas.openxmlformats.org/officeDocument/2006/relationships/image" Target="../media/image187.emf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9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6" Type="http://schemas.openxmlformats.org/officeDocument/2006/relationships/image" Target="../media/image194.png"/><Relationship Id="rId5" Type="http://schemas.openxmlformats.org/officeDocument/2006/relationships/image" Target="../media/image156.png"/><Relationship Id="rId4" Type="http://schemas.openxmlformats.org/officeDocument/2006/relationships/hyperlink" Target="http://chengy12.github.io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44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6" Type="http://schemas.openxmlformats.org/officeDocument/2006/relationships/image" Target="../media/image43.png"/><Relationship Id="rId5" Type="http://schemas.openxmlformats.org/officeDocument/2006/relationships/image" Target="../media/image196.emf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4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5" Type="http://schemas.openxmlformats.org/officeDocument/2006/relationships/image" Target="../media/image197.emf"/><Relationship Id="rId4" Type="http://schemas.openxmlformats.org/officeDocument/2006/relationships/hyperlink" Target="http://chengy12.github.io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5" Type="http://schemas.openxmlformats.org/officeDocument/2006/relationships/image" Target="../media/image198.emf"/><Relationship Id="rId4" Type="http://schemas.openxmlformats.org/officeDocument/2006/relationships/hyperlink" Target="http://chengy12.github.io/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5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6" Type="http://schemas.openxmlformats.org/officeDocument/2006/relationships/image" Target="../media/image156.png"/><Relationship Id="rId5" Type="http://schemas.openxmlformats.org/officeDocument/2006/relationships/image" Target="../media/image19.png"/><Relationship Id="rId10" Type="http://schemas.openxmlformats.org/officeDocument/2006/relationships/image" Target="../media/image199.emf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348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Relationship Id="rId6" Type="http://schemas.openxmlformats.org/officeDocument/2006/relationships/image" Target="../media/image347.jpg"/><Relationship Id="rId5" Type="http://schemas.openxmlformats.org/officeDocument/2006/relationships/image" Target="../media/image346.png"/><Relationship Id="rId4" Type="http://schemas.openxmlformats.org/officeDocument/2006/relationships/hyperlink" Target="http://chengy12.github.io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3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hyperlink" Target="http://chengy12.github.io/" TargetMode="Externa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80.png"/><Relationship Id="rId18" Type="http://schemas.openxmlformats.org/officeDocument/2006/relationships/image" Target="../media/image1412.png"/><Relationship Id="rId26" Type="http://schemas.openxmlformats.org/officeDocument/2006/relationships/image" Target="../media/image3280.png"/><Relationship Id="rId3" Type="http://schemas.openxmlformats.org/officeDocument/2006/relationships/notesSlide" Target="../notesSlides/notesSlide57.xml"/><Relationship Id="rId21" Type="http://schemas.openxmlformats.org/officeDocument/2006/relationships/image" Target="../media/image172.jpeg"/><Relationship Id="rId34" Type="http://schemas.openxmlformats.org/officeDocument/2006/relationships/image" Target="../media/image3360.png"/><Relationship Id="rId7" Type="http://schemas.openxmlformats.org/officeDocument/2006/relationships/image" Target="../media/image353.svg"/><Relationship Id="rId12" Type="http://schemas.openxmlformats.org/officeDocument/2006/relationships/image" Target="../media/image355.svg"/><Relationship Id="rId17" Type="http://schemas.openxmlformats.org/officeDocument/2006/relationships/image" Target="../media/image1310.png"/><Relationship Id="rId25" Type="http://schemas.openxmlformats.org/officeDocument/2006/relationships/image" Target="../media/image3270.png"/><Relationship Id="rId33" Type="http://schemas.openxmlformats.org/officeDocument/2006/relationships/image" Target="../media/image335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210.png"/><Relationship Id="rId20" Type="http://schemas.openxmlformats.org/officeDocument/2006/relationships/image" Target="../media/image1630.png"/><Relationship Id="rId29" Type="http://schemas.openxmlformats.org/officeDocument/2006/relationships/image" Target="../media/image3310.png"/><Relationship Id="rId1" Type="http://schemas.openxmlformats.org/officeDocument/2006/relationships/tags" Target="../tags/tag57.xml"/><Relationship Id="rId6" Type="http://schemas.openxmlformats.org/officeDocument/2006/relationships/image" Target="../media/image352.png"/><Relationship Id="rId11" Type="http://schemas.openxmlformats.org/officeDocument/2006/relationships/image" Target="../media/image354.png"/><Relationship Id="rId24" Type="http://schemas.openxmlformats.org/officeDocument/2006/relationships/image" Target="../media/image3260.png"/><Relationship Id="rId32" Type="http://schemas.openxmlformats.org/officeDocument/2006/relationships/image" Target="../media/image3340.png"/><Relationship Id="rId5" Type="http://schemas.openxmlformats.org/officeDocument/2006/relationships/image" Target="../media/image351.png"/><Relationship Id="rId15" Type="http://schemas.openxmlformats.org/officeDocument/2006/relationships/image" Target="../media/image3200.png"/><Relationship Id="rId23" Type="http://schemas.openxmlformats.org/officeDocument/2006/relationships/image" Target="../media/image3250.png"/><Relationship Id="rId28" Type="http://schemas.openxmlformats.org/officeDocument/2006/relationships/image" Target="../media/image3300.png"/><Relationship Id="rId10" Type="http://schemas.openxmlformats.org/officeDocument/2006/relationships/image" Target="../media/image6.png"/><Relationship Id="rId19" Type="http://schemas.openxmlformats.org/officeDocument/2006/relationships/image" Target="../media/image3220.png"/><Relationship Id="rId31" Type="http://schemas.openxmlformats.org/officeDocument/2006/relationships/image" Target="../media/image3330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3150.png"/><Relationship Id="rId14" Type="http://schemas.openxmlformats.org/officeDocument/2006/relationships/image" Target="../media/image3190.png"/><Relationship Id="rId22" Type="http://schemas.openxmlformats.org/officeDocument/2006/relationships/image" Target="../media/image3240.png"/><Relationship Id="rId27" Type="http://schemas.openxmlformats.org/officeDocument/2006/relationships/image" Target="../media/image3290.png"/><Relationship Id="rId30" Type="http://schemas.openxmlformats.org/officeDocument/2006/relationships/image" Target="../media/image3320.png"/><Relationship Id="rId8" Type="http://schemas.openxmlformats.org/officeDocument/2006/relationships/image" Target="../media/image314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jp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5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10" Type="http://schemas.openxmlformats.org/officeDocument/2006/relationships/image" Target="../media/image358.jp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35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5.jpeg"/><Relationship Id="rId4" Type="http://schemas.openxmlformats.org/officeDocument/2006/relationships/hyperlink" Target="http://chengy12.github.io/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gif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361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Relationship Id="rId6" Type="http://schemas.openxmlformats.org/officeDocument/2006/relationships/image" Target="../media/image360.gif"/><Relationship Id="rId5" Type="http://schemas.openxmlformats.org/officeDocument/2006/relationships/image" Target="../media/image359.gif"/><Relationship Id="rId10" Type="http://schemas.openxmlformats.org/officeDocument/2006/relationships/image" Target="../media/image364.gif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363.gi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emf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367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6" Type="http://schemas.openxmlformats.org/officeDocument/2006/relationships/image" Target="../media/image366.emf"/><Relationship Id="rId5" Type="http://schemas.openxmlformats.org/officeDocument/2006/relationships/image" Target="../media/image365.emf"/><Relationship Id="rId4" Type="http://schemas.openxmlformats.org/officeDocument/2006/relationships/hyperlink" Target="http://chengy12.github.io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Relationship Id="rId4" Type="http://schemas.openxmlformats.org/officeDocument/2006/relationships/hyperlink" Target="http://chengy12.github.io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Relationship Id="rId4" Type="http://schemas.openxmlformats.org/officeDocument/2006/relationships/hyperlink" Target="http://chengy12.github.io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0.png"/><Relationship Id="rId13" Type="http://schemas.openxmlformats.org/officeDocument/2006/relationships/image" Target="../media/image1270.png"/><Relationship Id="rId18" Type="http://schemas.openxmlformats.org/officeDocument/2006/relationships/image" Target="../media/image1300.png"/><Relationship Id="rId26" Type="http://schemas.openxmlformats.org/officeDocument/2006/relationships/image" Target="../media/image360.png"/><Relationship Id="rId3" Type="http://schemas.openxmlformats.org/officeDocument/2006/relationships/notesSlide" Target="../notesSlides/notesSlide64.xml"/><Relationship Id="rId21" Type="http://schemas.openxmlformats.org/officeDocument/2006/relationships/image" Target="../media/image1330.png"/><Relationship Id="rId7" Type="http://schemas.openxmlformats.org/officeDocument/2006/relationships/image" Target="../media/image1211.png"/><Relationship Id="rId12" Type="http://schemas.openxmlformats.org/officeDocument/2006/relationships/image" Target="../media/image1260.png"/><Relationship Id="rId17" Type="http://schemas.openxmlformats.org/officeDocument/2006/relationships/image" Target="../media/image1290.png"/><Relationship Id="rId25" Type="http://schemas.openxmlformats.org/officeDocument/2006/relationships/image" Target="../media/image35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210.png"/><Relationship Id="rId20" Type="http://schemas.openxmlformats.org/officeDocument/2006/relationships/image" Target="../media/image1320.png"/><Relationship Id="rId1" Type="http://schemas.openxmlformats.org/officeDocument/2006/relationships/tags" Target="../tags/tag63.xml"/><Relationship Id="rId6" Type="http://schemas.openxmlformats.org/officeDocument/2006/relationships/image" Target="../media/image1200.png"/><Relationship Id="rId11" Type="http://schemas.openxmlformats.org/officeDocument/2006/relationships/image" Target="../media/image1250.png"/><Relationship Id="rId24" Type="http://schemas.openxmlformats.org/officeDocument/2006/relationships/image" Target="../media/image340.png"/><Relationship Id="rId5" Type="http://schemas.openxmlformats.org/officeDocument/2006/relationships/image" Target="../media/image1190.png"/><Relationship Id="rId15" Type="http://schemas.openxmlformats.org/officeDocument/2006/relationships/image" Target="../media/image1280.png"/><Relationship Id="rId23" Type="http://schemas.openxmlformats.org/officeDocument/2006/relationships/image" Target="../media/image1350.png"/><Relationship Id="rId28" Type="http://schemas.openxmlformats.org/officeDocument/2006/relationships/image" Target="../media/image1360.png"/><Relationship Id="rId10" Type="http://schemas.openxmlformats.org/officeDocument/2006/relationships/image" Target="../media/image1240.png"/><Relationship Id="rId19" Type="http://schemas.openxmlformats.org/officeDocument/2006/relationships/image" Target="../media/image1311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230.png"/><Relationship Id="rId14" Type="http://schemas.openxmlformats.org/officeDocument/2006/relationships/image" Target="../media/image1010.png"/><Relationship Id="rId22" Type="http://schemas.openxmlformats.org/officeDocument/2006/relationships/image" Target="../media/image1340.png"/><Relationship Id="rId27" Type="http://schemas.openxmlformats.org/officeDocument/2006/relationships/image" Target="../media/image37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emf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373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Relationship Id="rId6" Type="http://schemas.openxmlformats.org/officeDocument/2006/relationships/image" Target="../media/image372.png"/><Relationship Id="rId5" Type="http://schemas.openxmlformats.org/officeDocument/2006/relationships/image" Target="../media/image371.emf"/><Relationship Id="rId4" Type="http://schemas.openxmlformats.org/officeDocument/2006/relationships/hyperlink" Target="http://chengy12.github.io/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1.png"/><Relationship Id="rId13" Type="http://schemas.openxmlformats.org/officeDocument/2006/relationships/image" Target="../media/image961.png"/><Relationship Id="rId18" Type="http://schemas.openxmlformats.org/officeDocument/2006/relationships/image" Target="../media/image1011.png"/><Relationship Id="rId26" Type="http://schemas.openxmlformats.org/officeDocument/2006/relationships/image" Target="../media/image1070.png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901.png"/><Relationship Id="rId12" Type="http://schemas.openxmlformats.org/officeDocument/2006/relationships/image" Target="../media/image951.png"/><Relationship Id="rId17" Type="http://schemas.openxmlformats.org/officeDocument/2006/relationships/image" Target="../media/image1000.png"/><Relationship Id="rId25" Type="http://schemas.openxmlformats.org/officeDocument/2006/relationships/image" Target="../media/image106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990.png"/><Relationship Id="rId20" Type="http://schemas.openxmlformats.org/officeDocument/2006/relationships/image" Target="../media/image1030.png"/><Relationship Id="rId1" Type="http://schemas.openxmlformats.org/officeDocument/2006/relationships/tags" Target="../tags/tag65.xml"/><Relationship Id="rId6" Type="http://schemas.openxmlformats.org/officeDocument/2006/relationships/image" Target="../media/image711.png"/><Relationship Id="rId11" Type="http://schemas.openxmlformats.org/officeDocument/2006/relationships/image" Target="../media/image941.png"/><Relationship Id="rId24" Type="http://schemas.openxmlformats.org/officeDocument/2006/relationships/image" Target="../media/image1050.png"/><Relationship Id="rId5" Type="http://schemas.openxmlformats.org/officeDocument/2006/relationships/image" Target="../media/image610.png"/><Relationship Id="rId15" Type="http://schemas.openxmlformats.org/officeDocument/2006/relationships/image" Target="../media/image980.png"/><Relationship Id="rId23" Type="http://schemas.openxmlformats.org/officeDocument/2006/relationships/image" Target="../media/image1040.png"/><Relationship Id="rId10" Type="http://schemas.openxmlformats.org/officeDocument/2006/relationships/image" Target="../media/image930.png"/><Relationship Id="rId19" Type="http://schemas.openxmlformats.org/officeDocument/2006/relationships/image" Target="../media/image1020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921.png"/><Relationship Id="rId14" Type="http://schemas.openxmlformats.org/officeDocument/2006/relationships/image" Target="../media/image971.png"/><Relationship Id="rId22" Type="http://schemas.openxmlformats.org/officeDocument/2006/relationships/image" Target="../media/image1660.png"/><Relationship Id="rId27" Type="http://schemas.openxmlformats.org/officeDocument/2006/relationships/image" Target="../media/image356.pn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0.png"/><Relationship Id="rId18" Type="http://schemas.openxmlformats.org/officeDocument/2006/relationships/image" Target="../media/image359.png"/><Relationship Id="rId26" Type="http://schemas.openxmlformats.org/officeDocument/2006/relationships/image" Target="../media/image1301.png"/><Relationship Id="rId39" Type="http://schemas.openxmlformats.org/officeDocument/2006/relationships/image" Target="../media/image3720.png"/><Relationship Id="rId21" Type="http://schemas.openxmlformats.org/officeDocument/2006/relationships/image" Target="../media/image3630.png"/><Relationship Id="rId34" Type="http://schemas.openxmlformats.org/officeDocument/2006/relationships/image" Target="../media/image1700.png"/><Relationship Id="rId7" Type="http://schemas.openxmlformats.org/officeDocument/2006/relationships/image" Target="../media/image1110.png"/><Relationship Id="rId12" Type="http://schemas.openxmlformats.org/officeDocument/2006/relationships/image" Target="../media/image1160.png"/><Relationship Id="rId17" Type="http://schemas.openxmlformats.org/officeDocument/2006/relationships/image" Target="../media/image358.png"/><Relationship Id="rId25" Type="http://schemas.openxmlformats.org/officeDocument/2006/relationships/image" Target="../media/image1291.png"/><Relationship Id="rId33" Type="http://schemas.openxmlformats.org/officeDocument/2006/relationships/image" Target="../media/image1600.png"/><Relationship Id="rId38" Type="http://schemas.openxmlformats.org/officeDocument/2006/relationships/image" Target="../media/image371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570.png"/><Relationship Id="rId20" Type="http://schemas.openxmlformats.org/officeDocument/2006/relationships/image" Target="../media/image3620.png"/><Relationship Id="rId29" Type="http://schemas.openxmlformats.org/officeDocument/2006/relationships/image" Target="../media/image368.png"/><Relationship Id="rId1" Type="http://schemas.openxmlformats.org/officeDocument/2006/relationships/tags" Target="../tags/tag66.xml"/><Relationship Id="rId6" Type="http://schemas.openxmlformats.org/officeDocument/2006/relationships/image" Target="../media/image1100.png"/><Relationship Id="rId11" Type="http://schemas.openxmlformats.org/officeDocument/2006/relationships/image" Target="../media/image1150.png"/><Relationship Id="rId24" Type="http://schemas.openxmlformats.org/officeDocument/2006/relationships/image" Target="../media/image1281.png"/><Relationship Id="rId32" Type="http://schemas.openxmlformats.org/officeDocument/2006/relationships/image" Target="../media/image570.png"/><Relationship Id="rId37" Type="http://schemas.openxmlformats.org/officeDocument/2006/relationships/image" Target="../media/image369.png"/><Relationship Id="rId40" Type="http://schemas.openxmlformats.org/officeDocument/2006/relationships/image" Target="../media/image373.png"/><Relationship Id="rId5" Type="http://schemas.openxmlformats.org/officeDocument/2006/relationships/image" Target="../media/image1090.png"/><Relationship Id="rId15" Type="http://schemas.openxmlformats.org/officeDocument/2006/relationships/image" Target="../media/image1191.png"/><Relationship Id="rId23" Type="http://schemas.openxmlformats.org/officeDocument/2006/relationships/image" Target="../media/image3650.png"/><Relationship Id="rId28" Type="http://schemas.openxmlformats.org/officeDocument/2006/relationships/image" Target="../media/image367.png"/><Relationship Id="rId36" Type="http://schemas.openxmlformats.org/officeDocument/2006/relationships/image" Target="../media/image1800.png"/><Relationship Id="rId10" Type="http://schemas.openxmlformats.org/officeDocument/2006/relationships/image" Target="../media/image1140.png"/><Relationship Id="rId19" Type="http://schemas.openxmlformats.org/officeDocument/2006/relationships/image" Target="../media/image361.png"/><Relationship Id="rId31" Type="http://schemas.openxmlformats.org/officeDocument/2006/relationships/image" Target="../media/image1501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1130.png"/><Relationship Id="rId14" Type="http://schemas.openxmlformats.org/officeDocument/2006/relationships/image" Target="../media/image1180.png"/><Relationship Id="rId22" Type="http://schemas.openxmlformats.org/officeDocument/2006/relationships/image" Target="../media/image364.png"/><Relationship Id="rId27" Type="http://schemas.openxmlformats.org/officeDocument/2006/relationships/image" Target="../media/image366.png"/><Relationship Id="rId30" Type="http://schemas.openxmlformats.org/officeDocument/2006/relationships/image" Target="../media/image1321.png"/><Relationship Id="rId35" Type="http://schemas.openxmlformats.org/officeDocument/2006/relationships/image" Target="../media/image600.png"/><Relationship Id="rId8" Type="http://schemas.openxmlformats.org/officeDocument/2006/relationships/image" Target="../media/image1120.png"/><Relationship Id="rId3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1.png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311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29.png"/><Relationship Id="rId10" Type="http://schemas.openxmlformats.org/officeDocument/2006/relationships/image" Target="../media/image46.svg"/><Relationship Id="rId4" Type="http://schemas.openxmlformats.org/officeDocument/2006/relationships/hyperlink" Target="http://chengy12.github.io/" TargetMode="External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2">
            <a:extLst>
              <a:ext uri="{FF2B5EF4-FFF2-40B4-BE49-F238E27FC236}">
                <a16:creationId xmlns:a16="http://schemas.microsoft.com/office/drawing/2014/main" id="{9ECB274B-852C-6B6C-6F36-B74206ED3251}"/>
              </a:ext>
            </a:extLst>
          </p:cNvPr>
          <p:cNvSpPr txBox="1">
            <a:spLocks/>
          </p:cNvSpPr>
          <p:nvPr/>
        </p:nvSpPr>
        <p:spPr>
          <a:xfrm>
            <a:off x="-24680" y="1559154"/>
            <a:ext cx="8863009" cy="151216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CN" sz="4800" b="1" dirty="0"/>
              <a:t>Causal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Representation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Learning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Visual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Understanding</a:t>
            </a: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D48AB084-8187-8C80-5AA6-63DE6024E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59" y="4821690"/>
            <a:ext cx="8055297" cy="81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ctr">
              <a:spcBef>
                <a:spcPts val="800"/>
              </a:spcBef>
              <a:buClr>
                <a:schemeClr val="folHlink"/>
              </a:buClr>
              <a:buSzPct val="60000"/>
            </a:pPr>
            <a:r>
              <a:rPr lang="en-US" sz="2000" dirty="0"/>
              <a:t>Carnegie Mellon University</a:t>
            </a:r>
          </a:p>
          <a:p>
            <a:pPr algn="ctr">
              <a:spcBef>
                <a:spcPts val="800"/>
              </a:spcBef>
              <a:buClr>
                <a:schemeClr val="folHlink"/>
              </a:buClr>
              <a:buSzPct val="60000"/>
            </a:pPr>
            <a:r>
              <a:rPr lang="en-US" sz="2000" dirty="0"/>
              <a:t>Mohamed bin Zayed University of Artificial Intelligence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A9E44084-EE00-8324-567F-7C25929E4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824" y="3710142"/>
            <a:ext cx="6624736" cy="71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chemeClr val="folHlink"/>
              </a:buClr>
              <a:buSzPct val="60000"/>
            </a:pPr>
            <a:r>
              <a:rPr lang="en-US" altLang="zh-CN" sz="3200" dirty="0">
                <a:latin typeface="Calibri" pitchFamily="34" charset="0"/>
                <a:ea typeface="宋体" charset="-122"/>
              </a:rPr>
              <a:t>Guangyi</a:t>
            </a:r>
            <a:r>
              <a:rPr lang="zh-CN" altLang="en-US" sz="3200" dirty="0">
                <a:latin typeface="Calibri" pitchFamily="34" charset="0"/>
                <a:ea typeface="宋体" charset="-122"/>
              </a:rPr>
              <a:t> </a:t>
            </a:r>
            <a:r>
              <a:rPr lang="en-US" altLang="zh-CN" sz="3200" dirty="0">
                <a:latin typeface="Calibri" pitchFamily="34" charset="0"/>
                <a:ea typeface="宋体" charset="-122"/>
              </a:rPr>
              <a:t>Chen</a:t>
            </a:r>
          </a:p>
        </p:txBody>
      </p:sp>
      <p:pic>
        <p:nvPicPr>
          <p:cNvPr id="5" name="Picture 4" descr="A cat with a black background&#10;&#10;AI-generated content may be incorrect.">
            <a:extLst>
              <a:ext uri="{FF2B5EF4-FFF2-40B4-BE49-F238E27FC236}">
                <a16:creationId xmlns:a16="http://schemas.microsoft.com/office/drawing/2014/main" id="{F5E1B70E-D2D7-CCA4-A2EA-50B199A61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57" y="3746781"/>
            <a:ext cx="3240000" cy="2922579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9423B7-D5CB-455B-229C-144ED33A4EE5}"/>
              </a:ext>
            </a:extLst>
          </p:cNvPr>
          <p:cNvCxnSpPr>
            <a:cxnSpLocks/>
          </p:cNvCxnSpPr>
          <p:nvPr/>
        </p:nvCxnSpPr>
        <p:spPr>
          <a:xfrm flipV="1">
            <a:off x="7346096" y="-27384"/>
            <a:ext cx="2566328" cy="6873613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6C434CE-F5EE-6942-37AD-403088528A48}"/>
              </a:ext>
            </a:extLst>
          </p:cNvPr>
          <p:cNvSpPr/>
          <p:nvPr/>
        </p:nvSpPr>
        <p:spPr>
          <a:xfrm>
            <a:off x="9682486" y="2302129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5B140F-1E42-F09F-F50D-8AB0C134907E}"/>
              </a:ext>
            </a:extLst>
          </p:cNvPr>
          <p:cNvSpPr/>
          <p:nvPr/>
        </p:nvSpPr>
        <p:spPr>
          <a:xfrm>
            <a:off x="10489243" y="2302129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F15E25-63EC-9AD7-B140-C6A70A1B23C9}"/>
              </a:ext>
            </a:extLst>
          </p:cNvPr>
          <p:cNvSpPr/>
          <p:nvPr/>
        </p:nvSpPr>
        <p:spPr>
          <a:xfrm>
            <a:off x="11296000" y="2302129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C5045AC-C9B5-AC76-4A34-1091E93BFA7B}"/>
              </a:ext>
            </a:extLst>
          </p:cNvPr>
          <p:cNvSpPr/>
          <p:nvPr/>
        </p:nvSpPr>
        <p:spPr>
          <a:xfrm>
            <a:off x="10172340" y="1402009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FF4D4D-7B58-EE77-82B4-F3634BE1BFE5}"/>
              </a:ext>
            </a:extLst>
          </p:cNvPr>
          <p:cNvSpPr/>
          <p:nvPr/>
        </p:nvSpPr>
        <p:spPr>
          <a:xfrm>
            <a:off x="10929868" y="1402009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7905EA-CF76-43A3-FD5E-16F1DAF24068}"/>
              </a:ext>
            </a:extLst>
          </p:cNvPr>
          <p:cNvSpPr/>
          <p:nvPr/>
        </p:nvSpPr>
        <p:spPr>
          <a:xfrm>
            <a:off x="8955720" y="3346225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38A8A6-8AD5-223A-1348-655093F17F20}"/>
              </a:ext>
            </a:extLst>
          </p:cNvPr>
          <p:cNvSpPr/>
          <p:nvPr/>
        </p:nvSpPr>
        <p:spPr>
          <a:xfrm>
            <a:off x="9621794" y="3346225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793EC6-5BFA-D533-7487-1255E67502C6}"/>
              </a:ext>
            </a:extLst>
          </p:cNvPr>
          <p:cNvSpPr/>
          <p:nvPr/>
        </p:nvSpPr>
        <p:spPr>
          <a:xfrm>
            <a:off x="10287868" y="3346225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22AB93-4844-427A-DFC7-2ACE023C191C}"/>
              </a:ext>
            </a:extLst>
          </p:cNvPr>
          <p:cNvSpPr/>
          <p:nvPr/>
        </p:nvSpPr>
        <p:spPr>
          <a:xfrm>
            <a:off x="10953942" y="3346225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A47019-899B-C9A1-A79A-746CEDC2F0C1}"/>
              </a:ext>
            </a:extLst>
          </p:cNvPr>
          <p:cNvSpPr/>
          <p:nvPr/>
        </p:nvSpPr>
        <p:spPr>
          <a:xfrm>
            <a:off x="11620016" y="3346225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9100D2-08A5-E613-4F45-632B5D89D8A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276445" y="1576731"/>
            <a:ext cx="1045915" cy="75175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3BF9D9-5559-7639-0F5B-AF1D4BB72853}"/>
              </a:ext>
            </a:extLst>
          </p:cNvPr>
          <p:cNvCxnSpPr>
            <a:cxnSpLocks/>
            <a:stCxn id="11" idx="4"/>
            <a:endCxn id="9" idx="1"/>
          </p:cNvCxnSpPr>
          <p:nvPr/>
        </p:nvCxnSpPr>
        <p:spPr>
          <a:xfrm>
            <a:off x="11019868" y="1582009"/>
            <a:ext cx="302492" cy="74648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E35AB5-FDA4-4476-E73D-2C7808134209}"/>
              </a:ext>
            </a:extLst>
          </p:cNvPr>
          <p:cNvCxnSpPr>
            <a:cxnSpLocks/>
            <a:stCxn id="11" idx="4"/>
            <a:endCxn id="8" idx="0"/>
          </p:cNvCxnSpPr>
          <p:nvPr/>
        </p:nvCxnSpPr>
        <p:spPr>
          <a:xfrm flipH="1">
            <a:off x="10579243" y="1582009"/>
            <a:ext cx="440625" cy="72012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FDBA38-92A1-C314-E213-7EC775A8F1E6}"/>
              </a:ext>
            </a:extLst>
          </p:cNvPr>
          <p:cNvCxnSpPr>
            <a:cxnSpLocks/>
            <a:stCxn id="10" idx="4"/>
            <a:endCxn id="7" idx="0"/>
          </p:cNvCxnSpPr>
          <p:nvPr/>
        </p:nvCxnSpPr>
        <p:spPr>
          <a:xfrm flipH="1">
            <a:off x="9772486" y="1582009"/>
            <a:ext cx="489854" cy="72012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F9E8A5-D329-EBA7-ABF4-7C866A997147}"/>
              </a:ext>
            </a:extLst>
          </p:cNvPr>
          <p:cNvCxnSpPr>
            <a:cxnSpLocks/>
            <a:stCxn id="11" idx="4"/>
            <a:endCxn id="7" idx="0"/>
          </p:cNvCxnSpPr>
          <p:nvPr/>
        </p:nvCxnSpPr>
        <p:spPr>
          <a:xfrm flipH="1">
            <a:off x="9772486" y="1582009"/>
            <a:ext cx="1247382" cy="72012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9C803C-0F9D-DFD0-5692-FEA0EE630629}"/>
              </a:ext>
            </a:extLst>
          </p:cNvPr>
          <p:cNvCxnSpPr>
            <a:cxnSpLocks/>
            <a:stCxn id="7" idx="4"/>
            <a:endCxn id="12" idx="7"/>
          </p:cNvCxnSpPr>
          <p:nvPr/>
        </p:nvCxnSpPr>
        <p:spPr>
          <a:xfrm flipH="1">
            <a:off x="9109360" y="2482129"/>
            <a:ext cx="663126" cy="89045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E985B3-74B5-3CFD-1F60-297700468D12}"/>
              </a:ext>
            </a:extLst>
          </p:cNvPr>
          <p:cNvCxnSpPr>
            <a:cxnSpLocks/>
            <a:stCxn id="7" idx="4"/>
            <a:endCxn id="13" idx="0"/>
          </p:cNvCxnSpPr>
          <p:nvPr/>
        </p:nvCxnSpPr>
        <p:spPr>
          <a:xfrm flipH="1">
            <a:off x="9711794" y="2482129"/>
            <a:ext cx="60692" cy="86409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8544C6-8ACD-D6DB-FAF5-16FBED98EE38}"/>
              </a:ext>
            </a:extLst>
          </p:cNvPr>
          <p:cNvCxnSpPr>
            <a:cxnSpLocks/>
            <a:stCxn id="9" idx="4"/>
            <a:endCxn id="13" idx="0"/>
          </p:cNvCxnSpPr>
          <p:nvPr/>
        </p:nvCxnSpPr>
        <p:spPr>
          <a:xfrm flipH="1">
            <a:off x="9711794" y="2482129"/>
            <a:ext cx="1674206" cy="86409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701B94-8F4F-7993-D041-17D9FA92D72B}"/>
              </a:ext>
            </a:extLst>
          </p:cNvPr>
          <p:cNvCxnSpPr>
            <a:cxnSpLocks/>
            <a:stCxn id="9" idx="4"/>
            <a:endCxn id="15" idx="0"/>
          </p:cNvCxnSpPr>
          <p:nvPr/>
        </p:nvCxnSpPr>
        <p:spPr>
          <a:xfrm flipH="1">
            <a:off x="11043942" y="2482129"/>
            <a:ext cx="342058" cy="86409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967513-E452-3F18-1ADB-E8292BF2EA3A}"/>
              </a:ext>
            </a:extLst>
          </p:cNvPr>
          <p:cNvCxnSpPr>
            <a:cxnSpLocks/>
            <a:stCxn id="8" idx="4"/>
            <a:endCxn id="16" idx="0"/>
          </p:cNvCxnSpPr>
          <p:nvPr/>
        </p:nvCxnSpPr>
        <p:spPr>
          <a:xfrm>
            <a:off x="10579243" y="2482129"/>
            <a:ext cx="1130773" cy="86409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0C3459-CEA1-163D-6813-F1F3453DD26D}"/>
              </a:ext>
            </a:extLst>
          </p:cNvPr>
          <p:cNvCxnSpPr>
            <a:cxnSpLocks/>
            <a:stCxn id="9" idx="4"/>
            <a:endCxn id="16" idx="0"/>
          </p:cNvCxnSpPr>
          <p:nvPr/>
        </p:nvCxnSpPr>
        <p:spPr>
          <a:xfrm>
            <a:off x="11386000" y="2482129"/>
            <a:ext cx="324016" cy="86409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08042BF-2F3C-A96C-88FF-F0C0B8FBB9B9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0377868" y="2482129"/>
            <a:ext cx="201375" cy="86409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B19D866B-8EA6-B45C-510A-94CD098ED89C}"/>
              </a:ext>
            </a:extLst>
          </p:cNvPr>
          <p:cNvSpPr/>
          <p:nvPr/>
        </p:nvSpPr>
        <p:spPr>
          <a:xfrm rot="19223556">
            <a:off x="10168421" y="1244909"/>
            <a:ext cx="900000" cy="900000"/>
          </a:xfrm>
          <a:prstGeom prst="arc">
            <a:avLst>
              <a:gd name="adj1" fmla="val 15765396"/>
              <a:gd name="adj2" fmla="val 0"/>
            </a:avLst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Trapezoid 1102">
            <a:extLst>
              <a:ext uri="{FF2B5EF4-FFF2-40B4-BE49-F238E27FC236}">
                <a16:creationId xmlns:a16="http://schemas.microsoft.com/office/drawing/2014/main" id="{07AD5311-AC39-F8AF-386A-FF8F23F92256}"/>
              </a:ext>
            </a:extLst>
          </p:cNvPr>
          <p:cNvSpPr/>
          <p:nvPr/>
        </p:nvSpPr>
        <p:spPr>
          <a:xfrm>
            <a:off x="8700269" y="1061328"/>
            <a:ext cx="3280777" cy="2675498"/>
          </a:xfrm>
          <a:custGeom>
            <a:avLst/>
            <a:gdLst>
              <a:gd name="connsiteX0" fmla="*/ 0 w 1368152"/>
              <a:gd name="connsiteY0" fmla="*/ 1330800 h 1330800"/>
              <a:gd name="connsiteX1" fmla="*/ 332700 w 1368152"/>
              <a:gd name="connsiteY1" fmla="*/ 0 h 1330800"/>
              <a:gd name="connsiteX2" fmla="*/ 1035452 w 1368152"/>
              <a:gd name="connsiteY2" fmla="*/ 0 h 1330800"/>
              <a:gd name="connsiteX3" fmla="*/ 1368152 w 1368152"/>
              <a:gd name="connsiteY3" fmla="*/ 1330800 h 1330800"/>
              <a:gd name="connsiteX4" fmla="*/ 0 w 1368152"/>
              <a:gd name="connsiteY4" fmla="*/ 1330800 h 1330800"/>
              <a:gd name="connsiteX0" fmla="*/ 0 w 1368152"/>
              <a:gd name="connsiteY0" fmla="*/ 1330800 h 1330800"/>
              <a:gd name="connsiteX1" fmla="*/ 332700 w 1368152"/>
              <a:gd name="connsiteY1" fmla="*/ 0 h 1330800"/>
              <a:gd name="connsiteX2" fmla="*/ 1209072 w 1368152"/>
              <a:gd name="connsiteY2" fmla="*/ 0 h 1330800"/>
              <a:gd name="connsiteX3" fmla="*/ 1368152 w 1368152"/>
              <a:gd name="connsiteY3" fmla="*/ 1330800 h 1330800"/>
              <a:gd name="connsiteX4" fmla="*/ 0 w 1368152"/>
              <a:gd name="connsiteY4" fmla="*/ 1330800 h 1330800"/>
              <a:gd name="connsiteX0" fmla="*/ 0 w 1368152"/>
              <a:gd name="connsiteY0" fmla="*/ 1330800 h 1330800"/>
              <a:gd name="connsiteX1" fmla="*/ 419584 w 1368152"/>
              <a:gd name="connsiteY1" fmla="*/ 0 h 1330800"/>
              <a:gd name="connsiteX2" fmla="*/ 1209072 w 1368152"/>
              <a:gd name="connsiteY2" fmla="*/ 0 h 1330800"/>
              <a:gd name="connsiteX3" fmla="*/ 1368152 w 1368152"/>
              <a:gd name="connsiteY3" fmla="*/ 1330800 h 1330800"/>
              <a:gd name="connsiteX4" fmla="*/ 0 w 1368152"/>
              <a:gd name="connsiteY4" fmla="*/ 1330800 h 13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152" h="1330800">
                <a:moveTo>
                  <a:pt x="0" y="1330800"/>
                </a:moveTo>
                <a:lnTo>
                  <a:pt x="419584" y="0"/>
                </a:lnTo>
                <a:lnTo>
                  <a:pt x="1209072" y="0"/>
                </a:lnTo>
                <a:lnTo>
                  <a:pt x="1368152" y="1330800"/>
                </a:lnTo>
                <a:lnTo>
                  <a:pt x="0" y="1330800"/>
                </a:lnTo>
                <a:close/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854372-66BA-457C-AE93-AB15153CD90D}"/>
              </a:ext>
            </a:extLst>
          </p:cNvPr>
          <p:cNvSpPr txBox="1"/>
          <p:nvPr/>
        </p:nvSpPr>
        <p:spPr>
          <a:xfrm>
            <a:off x="691834" y="6163068"/>
            <a:ext cx="6667018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buClr>
                <a:schemeClr val="folHlink"/>
              </a:buClr>
              <a:buSzPct val="60000"/>
            </a:pPr>
            <a:r>
              <a:rPr lang="en-US" altLang="zh-CN" sz="2000" dirty="0"/>
              <a:t>April</a:t>
            </a:r>
            <a:r>
              <a:rPr lang="zh-CN" altLang="en-US" sz="2000" dirty="0"/>
              <a:t> </a:t>
            </a:r>
            <a:r>
              <a:rPr lang="en-US" altLang="zh-CN" sz="2000" dirty="0"/>
              <a:t>28</a:t>
            </a:r>
            <a:r>
              <a:rPr lang="en-US" altLang="zh-CN" sz="2000" baseline="30000" dirty="0"/>
              <a:t>th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2025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8364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E5BBC-0A2E-DD56-C8D5-70131251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squares with dots&#10;&#10;AI-generated content may be incorrect.">
            <a:extLst>
              <a:ext uri="{FF2B5EF4-FFF2-40B4-BE49-F238E27FC236}">
                <a16:creationId xmlns:a16="http://schemas.microsoft.com/office/drawing/2014/main" id="{FB04B041-4666-30B4-E0AA-A46345FD5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43" y="2363720"/>
            <a:ext cx="4932000" cy="3945600"/>
          </a:xfrm>
          <a:prstGeom prst="rect">
            <a:avLst/>
          </a:prstGeom>
        </p:spPr>
      </p:pic>
      <p:pic>
        <p:nvPicPr>
          <p:cNvPr id="21" name="Picture 20" descr="A group of squares with numbers and symbols&#10;&#10;AI-generated content may be incorrect.">
            <a:extLst>
              <a:ext uri="{FF2B5EF4-FFF2-40B4-BE49-F238E27FC236}">
                <a16:creationId xmlns:a16="http://schemas.microsoft.com/office/drawing/2014/main" id="{3DF10354-D206-FB2E-1661-57898DC1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3"/>
          <a:stretch/>
        </p:blipFill>
        <p:spPr>
          <a:xfrm>
            <a:off x="782948" y="4308915"/>
            <a:ext cx="4941071" cy="2000405"/>
          </a:xfrm>
          <a:prstGeom prst="rect">
            <a:avLst/>
          </a:prstGeom>
        </p:spPr>
      </p:pic>
      <p:pic>
        <p:nvPicPr>
          <p:cNvPr id="8" name="Picture 7" descr="A group of squares with numbers and symbols&#10;&#10;AI-generated content may be incorrect.">
            <a:extLst>
              <a:ext uri="{FF2B5EF4-FFF2-40B4-BE49-F238E27FC236}">
                <a16:creationId xmlns:a16="http://schemas.microsoft.com/office/drawing/2014/main" id="{6ED003EA-9A65-0DCA-FD6A-3DBDBD8E8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39"/>
          <a:stretch/>
        </p:blipFill>
        <p:spPr>
          <a:xfrm>
            <a:off x="782948" y="2363720"/>
            <a:ext cx="4941071" cy="19471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FF25BB-D045-D3D8-67D4-FE897C792257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2A49B-34C8-7BF2-FFF6-DED93A1D4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B3578F-E80F-49B3-FF3C-D1F6E8E8B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6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FAF37D4-F962-8D71-1610-9482CC6CD78B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A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Simple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Linear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Case: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X=AZ</a:t>
            </a:r>
          </a:p>
          <a:p>
            <a:pPr algn="l"/>
            <a:endParaRPr lang="en-US" altLang="zh-CN" sz="3200" b="1" dirty="0"/>
          </a:p>
        </p:txBody>
      </p:sp>
      <p:sp>
        <p:nvSpPr>
          <p:cNvPr id="12" name="Left-Up Arrow 11">
            <a:extLst>
              <a:ext uri="{FF2B5EF4-FFF2-40B4-BE49-F238E27FC236}">
                <a16:creationId xmlns:a16="http://schemas.microsoft.com/office/drawing/2014/main" id="{D41FFA48-80EA-8BEC-0D97-0A7BDE190B22}"/>
              </a:ext>
            </a:extLst>
          </p:cNvPr>
          <p:cNvSpPr/>
          <p:nvPr/>
        </p:nvSpPr>
        <p:spPr bwMode="auto">
          <a:xfrm flipH="1">
            <a:off x="2089595" y="2794626"/>
            <a:ext cx="577861" cy="480086"/>
          </a:xfrm>
          <a:prstGeom prst="leftUpArrow">
            <a:avLst>
              <a:gd name="adj1" fmla="val 7222"/>
              <a:gd name="adj2" fmla="val 10397"/>
              <a:gd name="adj3" fmla="val 18651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3" name="Left-Up Arrow 12">
            <a:extLst>
              <a:ext uri="{FF2B5EF4-FFF2-40B4-BE49-F238E27FC236}">
                <a16:creationId xmlns:a16="http://schemas.microsoft.com/office/drawing/2014/main" id="{1693A44C-1C31-094B-0425-0E9393592080}"/>
              </a:ext>
            </a:extLst>
          </p:cNvPr>
          <p:cNvSpPr/>
          <p:nvPr/>
        </p:nvSpPr>
        <p:spPr bwMode="auto">
          <a:xfrm rot="19156219" flipH="1">
            <a:off x="1884944" y="4580039"/>
            <a:ext cx="533400" cy="533400"/>
          </a:xfrm>
          <a:prstGeom prst="leftUpArrow">
            <a:avLst>
              <a:gd name="adj1" fmla="val 7222"/>
              <a:gd name="adj2" fmla="val 10397"/>
              <a:gd name="adj3" fmla="val 18651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Left-Up Arrow 29">
            <a:extLst>
              <a:ext uri="{FF2B5EF4-FFF2-40B4-BE49-F238E27FC236}">
                <a16:creationId xmlns:a16="http://schemas.microsoft.com/office/drawing/2014/main" id="{B51B4A0D-7A41-C7BC-4DDB-A7860F0733EF}"/>
              </a:ext>
            </a:extLst>
          </p:cNvPr>
          <p:cNvSpPr/>
          <p:nvPr/>
        </p:nvSpPr>
        <p:spPr bwMode="auto">
          <a:xfrm flipH="1">
            <a:off x="7896200" y="2804898"/>
            <a:ext cx="577861" cy="480086"/>
          </a:xfrm>
          <a:prstGeom prst="leftUpArrow">
            <a:avLst>
              <a:gd name="adj1" fmla="val 7222"/>
              <a:gd name="adj2" fmla="val 10397"/>
              <a:gd name="adj3" fmla="val 18651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1" name="Left-Up Arrow 30">
            <a:extLst>
              <a:ext uri="{FF2B5EF4-FFF2-40B4-BE49-F238E27FC236}">
                <a16:creationId xmlns:a16="http://schemas.microsoft.com/office/drawing/2014/main" id="{934FAD9C-7EF3-A249-658A-7593BCDF741C}"/>
              </a:ext>
            </a:extLst>
          </p:cNvPr>
          <p:cNvSpPr/>
          <p:nvPr/>
        </p:nvSpPr>
        <p:spPr bwMode="auto">
          <a:xfrm rot="19156219" flipH="1">
            <a:off x="7713886" y="4586376"/>
            <a:ext cx="533400" cy="533400"/>
          </a:xfrm>
          <a:prstGeom prst="leftUpArrow">
            <a:avLst>
              <a:gd name="adj1" fmla="val 7222"/>
              <a:gd name="adj2" fmla="val 10397"/>
              <a:gd name="adj3" fmla="val 18651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文本框 3">
            <a:extLst>
              <a:ext uri="{FF2B5EF4-FFF2-40B4-BE49-F238E27FC236}">
                <a16:creationId xmlns:a16="http://schemas.microsoft.com/office/drawing/2014/main" id="{44E29059-4DCC-0230-B10E-F9E6B28BF838}"/>
              </a:ext>
            </a:extLst>
          </p:cNvPr>
          <p:cNvSpPr txBox="1"/>
          <p:nvPr/>
        </p:nvSpPr>
        <p:spPr>
          <a:xfrm>
            <a:off x="263353" y="836712"/>
            <a:ext cx="1173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non-Gaussian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change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81AE1B-605E-3260-6442-62FF20B9A831}"/>
              </a:ext>
            </a:extLst>
          </p:cNvPr>
          <p:cNvSpPr txBox="1"/>
          <p:nvPr/>
        </p:nvSpPr>
        <p:spPr>
          <a:xfrm>
            <a:off x="1055440" y="2060848"/>
            <a:ext cx="206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F4D145-8E42-C6B7-6981-2729CA9942CE}"/>
              </a:ext>
            </a:extLst>
          </p:cNvPr>
          <p:cNvSpPr txBox="1"/>
          <p:nvPr/>
        </p:nvSpPr>
        <p:spPr>
          <a:xfrm>
            <a:off x="3431704" y="2060848"/>
            <a:ext cx="206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F79C7C-BD06-FCE2-005C-5D08E49199F5}"/>
              </a:ext>
            </a:extLst>
          </p:cNvPr>
          <p:cNvSpPr txBox="1"/>
          <p:nvPr/>
        </p:nvSpPr>
        <p:spPr>
          <a:xfrm>
            <a:off x="6888088" y="2060848"/>
            <a:ext cx="206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478CA9-9406-B326-AF81-FAD63C7B3D40}"/>
              </a:ext>
            </a:extLst>
          </p:cNvPr>
          <p:cNvSpPr txBox="1"/>
          <p:nvPr/>
        </p:nvSpPr>
        <p:spPr>
          <a:xfrm>
            <a:off x="9264352" y="2060848"/>
            <a:ext cx="2068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6FEAEC-3D26-822F-8FDD-D18C1B131912}"/>
              </a:ext>
            </a:extLst>
          </p:cNvPr>
          <p:cNvSpPr/>
          <p:nvPr/>
        </p:nvSpPr>
        <p:spPr>
          <a:xfrm>
            <a:off x="479376" y="1700809"/>
            <a:ext cx="5616624" cy="465314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8838AC-AA8F-BBC9-6173-17475CF0F626}"/>
              </a:ext>
            </a:extLst>
          </p:cNvPr>
          <p:cNvSpPr/>
          <p:nvPr/>
        </p:nvSpPr>
        <p:spPr>
          <a:xfrm>
            <a:off x="6414652" y="1700809"/>
            <a:ext cx="5616624" cy="46531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40EA015-9227-C1F1-7485-D30E3239D26C}"/>
              </a:ext>
            </a:extLst>
          </p:cNvPr>
          <p:cNvSpPr/>
          <p:nvPr/>
        </p:nvSpPr>
        <p:spPr>
          <a:xfrm>
            <a:off x="1968702" y="1401094"/>
            <a:ext cx="2691914" cy="576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Linear</a:t>
            </a:r>
            <a:r>
              <a:rPr lang="zh-CN" altLang="en-US" sz="2800" dirty="0">
                <a:solidFill>
                  <a:schemeClr val="tx1"/>
                </a:solidFill>
              </a:rPr>
              <a:t> </a:t>
            </a:r>
            <a:r>
              <a:rPr lang="en-US" altLang="zh-CN" sz="2800" dirty="0">
                <a:solidFill>
                  <a:schemeClr val="tx1"/>
                </a:solidFill>
              </a:rPr>
              <a:t>Gaussian</a:t>
            </a:r>
            <a:endParaRPr lang="en-CN" sz="28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E6E38E-7E15-EFFA-94B7-8C25AA708D59}"/>
              </a:ext>
            </a:extLst>
          </p:cNvPr>
          <p:cNvSpPr/>
          <p:nvPr/>
        </p:nvSpPr>
        <p:spPr>
          <a:xfrm>
            <a:off x="7585326" y="1412840"/>
            <a:ext cx="3312368" cy="576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Linear</a:t>
            </a:r>
            <a:r>
              <a:rPr lang="zh-CN" altLang="en-US" sz="2800" dirty="0">
                <a:solidFill>
                  <a:schemeClr val="tx1"/>
                </a:solidFill>
              </a:rPr>
              <a:t> </a:t>
            </a:r>
            <a:r>
              <a:rPr lang="en-US" altLang="zh-CN" sz="2800" dirty="0">
                <a:solidFill>
                  <a:schemeClr val="tx1"/>
                </a:solidFill>
              </a:rPr>
              <a:t>Non-Gaussian</a:t>
            </a:r>
            <a:endParaRPr lang="en-CN" sz="28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9A129-557F-6133-78C9-2C160A52698C}"/>
              </a:ext>
            </a:extLst>
          </p:cNvPr>
          <p:cNvSpPr txBox="1"/>
          <p:nvPr/>
        </p:nvSpPr>
        <p:spPr>
          <a:xfrm rot="20335153">
            <a:off x="1415479" y="347699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</a:rPr>
              <a:t>Learning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causal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representation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is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non-trivial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endParaRPr lang="en-CN" sz="2400" dirty="0">
              <a:solidFill>
                <a:schemeClr val="accent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A2BDE2-3526-F0C4-3AC0-AF9571764012}"/>
              </a:ext>
            </a:extLst>
          </p:cNvPr>
          <p:cNvGrpSpPr/>
          <p:nvPr/>
        </p:nvGrpSpPr>
        <p:grpSpPr>
          <a:xfrm>
            <a:off x="4631001" y="2450716"/>
            <a:ext cx="2907372" cy="2880000"/>
            <a:chOff x="4631001" y="2450716"/>
            <a:chExt cx="2907372" cy="2880000"/>
          </a:xfrm>
        </p:grpSpPr>
        <p:pic>
          <p:nvPicPr>
            <p:cNvPr id="4" name="Picture 3" descr="A cat lying on the floor&#10;&#10;AI-generated content may be incorrect.">
              <a:extLst>
                <a:ext uri="{FF2B5EF4-FFF2-40B4-BE49-F238E27FC236}">
                  <a16:creationId xmlns:a16="http://schemas.microsoft.com/office/drawing/2014/main" id="{1B29544C-2533-A386-8455-79737EC92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" b="16214"/>
            <a:stretch/>
          </p:blipFill>
          <p:spPr>
            <a:xfrm>
              <a:off x="4631001" y="2450716"/>
              <a:ext cx="2907372" cy="2880000"/>
            </a:xfrm>
            <a:prstGeom prst="rect">
              <a:avLst/>
            </a:prstGeom>
          </p:spPr>
        </p:pic>
        <p:pic>
          <p:nvPicPr>
            <p:cNvPr id="7" name="Graphic 6" descr="Question Mark with solid fill">
              <a:extLst>
                <a:ext uri="{FF2B5EF4-FFF2-40B4-BE49-F238E27FC236}">
                  <a16:creationId xmlns:a16="http://schemas.microsoft.com/office/drawing/2014/main" id="{E175BB47-314A-9A0C-D94D-484638BDD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72987" y="3026971"/>
              <a:ext cx="1824446" cy="170578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895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0" grpId="0" animBg="1"/>
      <p:bldP spid="31" grpId="0" animBg="1"/>
      <p:bldP spid="26" grpId="0"/>
      <p:bldP spid="27" grpId="0"/>
      <p:bldP spid="20" grpId="0" animBg="1"/>
      <p:bldP spid="2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66B1C-360A-3EB3-BD0F-BF536D971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BCFFC5-6ABB-9B0A-967B-5897A680356D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3DD2A-5794-3894-7669-8EA7788EF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440440-0C8C-EF02-E1D6-9B089F5C9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360C14-222E-C91E-CC2E-5BF8181C6AD0}"/>
              </a:ext>
            </a:extLst>
          </p:cNvPr>
          <p:cNvSpPr/>
          <p:nvPr/>
        </p:nvSpPr>
        <p:spPr>
          <a:xfrm>
            <a:off x="6651092" y="2603507"/>
            <a:ext cx="4737191" cy="232827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Investigate and demonstrate the </a:t>
            </a:r>
            <a:r>
              <a:rPr lang="en-US" altLang="zh-C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practical contributions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causal representation to </a:t>
            </a:r>
            <a:r>
              <a:rPr lang="en-US" altLang="zh-C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understanding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5F1C379-2539-B8B2-6B39-DE0AD32ADC73}"/>
              </a:ext>
            </a:extLst>
          </p:cNvPr>
          <p:cNvSpPr/>
          <p:nvPr/>
        </p:nvSpPr>
        <p:spPr>
          <a:xfrm>
            <a:off x="7147479" y="2136980"/>
            <a:ext cx="3744416" cy="6480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Real-world</a:t>
            </a:r>
            <a:r>
              <a:rPr lang="zh-CN" altLang="en-US" sz="2800" dirty="0"/>
              <a:t> </a:t>
            </a:r>
            <a:r>
              <a:rPr lang="en-US" altLang="zh-CN" sz="2800" dirty="0"/>
              <a:t>Application</a:t>
            </a:r>
            <a:endParaRPr lang="en-CN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FB232-7231-6623-5C0B-0D61485DF7A3}"/>
              </a:ext>
            </a:extLst>
          </p:cNvPr>
          <p:cNvSpPr/>
          <p:nvPr/>
        </p:nvSpPr>
        <p:spPr>
          <a:xfrm>
            <a:off x="803717" y="2603507"/>
            <a:ext cx="4990553" cy="2328270"/>
          </a:xfrm>
          <a:prstGeom prst="rect">
            <a:avLst/>
          </a:prstGeom>
          <a:noFill/>
          <a:ln w="38100">
            <a:solidFill>
              <a:srgbClr val="A43E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learning causal representations and establish their </a:t>
            </a:r>
            <a:r>
              <a:rPr lang="en-US" altLang="zh-C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conditions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A506CBC-E048-8C7B-520C-75C61EF5B769}"/>
              </a:ext>
            </a:extLst>
          </p:cNvPr>
          <p:cNvSpPr/>
          <p:nvPr/>
        </p:nvSpPr>
        <p:spPr>
          <a:xfrm>
            <a:off x="1426785" y="2136980"/>
            <a:ext cx="3744416" cy="6480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Theoretical</a:t>
            </a:r>
            <a:r>
              <a:rPr lang="zh-CN" altLang="en-US" sz="2800" dirty="0"/>
              <a:t> </a:t>
            </a:r>
            <a:r>
              <a:rPr lang="en-US" altLang="zh-CN" sz="2800" dirty="0"/>
              <a:t>Foundation</a:t>
            </a:r>
            <a:endParaRPr lang="en-CN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FC6321-810B-F660-DCB5-002F342030BF}"/>
              </a:ext>
            </a:extLst>
          </p:cNvPr>
          <p:cNvGrpSpPr/>
          <p:nvPr/>
        </p:nvGrpSpPr>
        <p:grpSpPr>
          <a:xfrm>
            <a:off x="1905689" y="5119861"/>
            <a:ext cx="2786608" cy="919463"/>
            <a:chOff x="1869232" y="4755697"/>
            <a:chExt cx="2786608" cy="919463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BA56C15-F19E-5D17-23DD-490628327C55}"/>
                </a:ext>
              </a:extLst>
            </p:cNvPr>
            <p:cNvSpPr/>
            <p:nvPr/>
          </p:nvSpPr>
          <p:spPr>
            <a:xfrm>
              <a:off x="3503712" y="4755697"/>
              <a:ext cx="1152128" cy="91946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altLang="zh-CN" sz="2800" dirty="0"/>
                <a:t>Why</a:t>
              </a:r>
              <a:r>
                <a:rPr lang="en-US" altLang="zh-CN" sz="2800" dirty="0"/>
                <a:t>?</a:t>
              </a:r>
              <a:endParaRPr lang="en-CN" sz="2800" dirty="0"/>
            </a:p>
          </p:txBody>
        </p:sp>
        <p:pic>
          <p:nvPicPr>
            <p:cNvPr id="7" name="Graphic 6" descr="Document with solid fill">
              <a:extLst>
                <a:ext uri="{FF2B5EF4-FFF2-40B4-BE49-F238E27FC236}">
                  <a16:creationId xmlns:a16="http://schemas.microsoft.com/office/drawing/2014/main" id="{8BC02FB0-A011-E84A-9145-E7EFA871A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69232" y="475822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B0196E-D3FE-6A34-76FE-77DA20D3E33B}"/>
              </a:ext>
            </a:extLst>
          </p:cNvPr>
          <p:cNvGrpSpPr/>
          <p:nvPr/>
        </p:nvGrpSpPr>
        <p:grpSpPr>
          <a:xfrm>
            <a:off x="7626383" y="5119861"/>
            <a:ext cx="2786608" cy="919463"/>
            <a:chOff x="7773888" y="4755697"/>
            <a:chExt cx="2786608" cy="919463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490401C-0E07-3629-4208-8218255CE9A8}"/>
                </a:ext>
              </a:extLst>
            </p:cNvPr>
            <p:cNvSpPr/>
            <p:nvPr/>
          </p:nvSpPr>
          <p:spPr>
            <a:xfrm>
              <a:off x="9408368" y="4755697"/>
              <a:ext cx="1152128" cy="91946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How?</a:t>
              </a:r>
              <a:endParaRPr lang="en-CN" sz="2800" dirty="0"/>
            </a:p>
          </p:txBody>
        </p:sp>
        <p:pic>
          <p:nvPicPr>
            <p:cNvPr id="9" name="Graphic 8" descr="Labor with solid fill">
              <a:extLst>
                <a:ext uri="{FF2B5EF4-FFF2-40B4-BE49-F238E27FC236}">
                  <a16:creationId xmlns:a16="http://schemas.microsoft.com/office/drawing/2014/main" id="{38E3EAA5-FADE-B83D-121D-6788855DF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73888" y="4758228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7511AE8-8733-708A-E84F-033E4821EAFC}"/>
              </a:ext>
            </a:extLst>
          </p:cNvPr>
          <p:cNvSpPr/>
          <p:nvPr/>
        </p:nvSpPr>
        <p:spPr>
          <a:xfrm>
            <a:off x="479376" y="1467130"/>
            <a:ext cx="11276160" cy="47784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50AFC2D-C6EA-5B59-F5FE-B6236C44511D}"/>
              </a:ext>
            </a:extLst>
          </p:cNvPr>
          <p:cNvSpPr/>
          <p:nvPr/>
        </p:nvSpPr>
        <p:spPr>
          <a:xfrm>
            <a:off x="3201132" y="996122"/>
            <a:ext cx="5832648" cy="87442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Causal</a:t>
            </a:r>
            <a:r>
              <a:rPr lang="zh-CN" altLang="en-US" sz="3200" b="1" dirty="0">
                <a:solidFill>
                  <a:schemeClr val="tx1"/>
                </a:solidFill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</a:rPr>
              <a:t>Representation</a:t>
            </a:r>
            <a:r>
              <a:rPr lang="zh-CN" altLang="en-US" sz="3200" b="1" dirty="0">
                <a:solidFill>
                  <a:schemeClr val="tx1"/>
                </a:solidFill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</a:rPr>
              <a:t>Learning</a:t>
            </a:r>
            <a:endParaRPr lang="en-CN" sz="3200" b="1" dirty="0">
              <a:solidFill>
                <a:schemeClr val="tx1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9C355A1-03F3-1A09-21C1-3A19B10719DF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My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Research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062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150D5-FA90-DB04-4743-04B7E2B4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072626-D4FA-32DD-02B3-0BE1B05A5C7E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C2F23-B0EB-8385-2CA8-0634B0333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B7B61E-4D89-B978-8DED-F539BF60E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C944EA-0E90-AC1B-CF39-B88D4618DD97}"/>
              </a:ext>
            </a:extLst>
          </p:cNvPr>
          <p:cNvSpPr/>
          <p:nvPr/>
        </p:nvSpPr>
        <p:spPr>
          <a:xfrm>
            <a:off x="6651092" y="2603507"/>
            <a:ext cx="4737191" cy="2328270"/>
          </a:xfrm>
          <a:prstGeom prst="rect">
            <a:avLst/>
          </a:prstGeom>
          <a:noFill/>
          <a:ln w="38100">
            <a:solidFill>
              <a:schemeClr val="tx2">
                <a:alpha val="3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Investigate and demonstrate the practical contributions of causal representation to visual understanding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FC946AF-90BE-0CE4-32B5-B62DD9AB4F9D}"/>
              </a:ext>
            </a:extLst>
          </p:cNvPr>
          <p:cNvSpPr/>
          <p:nvPr/>
        </p:nvSpPr>
        <p:spPr>
          <a:xfrm>
            <a:off x="7147479" y="2136980"/>
            <a:ext cx="3744416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Real-world</a:t>
            </a:r>
            <a:r>
              <a:rPr lang="zh-CN" altLang="en-US" sz="2800" dirty="0"/>
              <a:t> </a:t>
            </a:r>
            <a:r>
              <a:rPr lang="en-US" altLang="zh-CN" sz="2800" dirty="0"/>
              <a:t>Application</a:t>
            </a:r>
            <a:endParaRPr lang="en-CN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1A907E-6C42-7463-2799-3F40A8B4437D}"/>
              </a:ext>
            </a:extLst>
          </p:cNvPr>
          <p:cNvSpPr/>
          <p:nvPr/>
        </p:nvSpPr>
        <p:spPr>
          <a:xfrm>
            <a:off x="803717" y="2603507"/>
            <a:ext cx="4990553" cy="2328270"/>
          </a:xfrm>
          <a:prstGeom prst="rect">
            <a:avLst/>
          </a:prstGeom>
          <a:noFill/>
          <a:ln w="38100">
            <a:solidFill>
              <a:srgbClr val="A43E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learning causal representations and establish their </a:t>
            </a:r>
            <a:r>
              <a:rPr lang="en-US" altLang="zh-C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conditions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8D08FF9-B29F-616E-86F4-3902D5639814}"/>
              </a:ext>
            </a:extLst>
          </p:cNvPr>
          <p:cNvSpPr/>
          <p:nvPr/>
        </p:nvSpPr>
        <p:spPr>
          <a:xfrm>
            <a:off x="1426785" y="2136980"/>
            <a:ext cx="3744416" cy="6480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Theoretical</a:t>
            </a:r>
            <a:r>
              <a:rPr lang="zh-CN" altLang="en-US" sz="2800" dirty="0"/>
              <a:t> </a:t>
            </a:r>
            <a:r>
              <a:rPr lang="en-US" altLang="zh-CN" sz="2800" dirty="0"/>
              <a:t>Foundation</a:t>
            </a:r>
            <a:endParaRPr lang="en-CN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DA2912-A612-4DBA-2DDE-1ED87DA66559}"/>
              </a:ext>
            </a:extLst>
          </p:cNvPr>
          <p:cNvGrpSpPr/>
          <p:nvPr/>
        </p:nvGrpSpPr>
        <p:grpSpPr>
          <a:xfrm>
            <a:off x="1905689" y="5119861"/>
            <a:ext cx="2786608" cy="919463"/>
            <a:chOff x="1869232" y="4755697"/>
            <a:chExt cx="2786608" cy="919463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C789260-6B87-D01D-8037-31EFDC1DF051}"/>
                </a:ext>
              </a:extLst>
            </p:cNvPr>
            <p:cNvSpPr/>
            <p:nvPr/>
          </p:nvSpPr>
          <p:spPr>
            <a:xfrm>
              <a:off x="3503712" y="4755697"/>
              <a:ext cx="1152128" cy="91946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altLang="zh-CN" sz="2800" dirty="0"/>
                <a:t>Why</a:t>
              </a:r>
              <a:r>
                <a:rPr lang="en-US" altLang="zh-CN" sz="2800" dirty="0"/>
                <a:t>?</a:t>
              </a:r>
              <a:endParaRPr lang="en-CN" sz="2800" dirty="0"/>
            </a:p>
          </p:txBody>
        </p:sp>
        <p:pic>
          <p:nvPicPr>
            <p:cNvPr id="7" name="Graphic 6" descr="Document with solid fill">
              <a:extLst>
                <a:ext uri="{FF2B5EF4-FFF2-40B4-BE49-F238E27FC236}">
                  <a16:creationId xmlns:a16="http://schemas.microsoft.com/office/drawing/2014/main" id="{CAAC0917-9B70-76E3-C571-E19036CA7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69232" y="475822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6E3DC6-0D14-5C30-10C2-5AB0091F746D}"/>
              </a:ext>
            </a:extLst>
          </p:cNvPr>
          <p:cNvGrpSpPr/>
          <p:nvPr/>
        </p:nvGrpSpPr>
        <p:grpSpPr>
          <a:xfrm>
            <a:off x="7626383" y="5119861"/>
            <a:ext cx="2786608" cy="919463"/>
            <a:chOff x="7773888" y="4755697"/>
            <a:chExt cx="2786608" cy="919463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37C9022-7F0D-CE42-4AF5-D66785139F31}"/>
                </a:ext>
              </a:extLst>
            </p:cNvPr>
            <p:cNvSpPr/>
            <p:nvPr/>
          </p:nvSpPr>
          <p:spPr>
            <a:xfrm>
              <a:off x="9408368" y="4755697"/>
              <a:ext cx="1152128" cy="919463"/>
            </a:xfrm>
            <a:prstGeom prst="roundRect">
              <a:avLst/>
            </a:prstGeom>
            <a:solidFill>
              <a:schemeClr val="accent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How?</a:t>
              </a:r>
              <a:endParaRPr lang="en-CN" sz="2800" dirty="0"/>
            </a:p>
          </p:txBody>
        </p:sp>
        <p:pic>
          <p:nvPicPr>
            <p:cNvPr id="9" name="Graphic 8" descr="Labor with solid fill">
              <a:extLst>
                <a:ext uri="{FF2B5EF4-FFF2-40B4-BE49-F238E27FC236}">
                  <a16:creationId xmlns:a16="http://schemas.microsoft.com/office/drawing/2014/main" id="{4E97E012-9468-8253-4A41-0D94FABD4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73888" y="4758228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AF639-711A-D108-20D9-027F53F217ED}"/>
              </a:ext>
            </a:extLst>
          </p:cNvPr>
          <p:cNvSpPr/>
          <p:nvPr/>
        </p:nvSpPr>
        <p:spPr>
          <a:xfrm>
            <a:off x="479376" y="1467130"/>
            <a:ext cx="11276160" cy="47784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64DD3A8-F2B3-2E15-A758-DD8FD1024BB0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Theoretical Foundation</a:t>
            </a:r>
          </a:p>
          <a:p>
            <a:pPr algn="l"/>
            <a:endParaRPr lang="en-US" altLang="zh-CN" sz="3200" b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53AAF65-F2CB-CCF1-28BC-599CBF88A93C}"/>
              </a:ext>
            </a:extLst>
          </p:cNvPr>
          <p:cNvSpPr/>
          <p:nvPr/>
        </p:nvSpPr>
        <p:spPr>
          <a:xfrm>
            <a:off x="3201132" y="996122"/>
            <a:ext cx="5832648" cy="87442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Causal</a:t>
            </a:r>
            <a:r>
              <a:rPr lang="zh-CN" altLang="en-US" sz="3200" b="1" dirty="0">
                <a:solidFill>
                  <a:schemeClr val="tx1"/>
                </a:solidFill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</a:rPr>
              <a:t>Representation</a:t>
            </a:r>
            <a:r>
              <a:rPr lang="zh-CN" altLang="en-US" sz="3200" b="1" dirty="0">
                <a:solidFill>
                  <a:schemeClr val="tx1"/>
                </a:solidFill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</a:rPr>
              <a:t>Learning</a:t>
            </a:r>
            <a:endParaRPr lang="en-CN" sz="32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8624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49F4D-CA49-DC04-238E-3F530FD14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lying on the floor&#10;&#10;AI-generated content may be incorrect.">
            <a:extLst>
              <a:ext uri="{FF2B5EF4-FFF2-40B4-BE49-F238E27FC236}">
                <a16:creationId xmlns:a16="http://schemas.microsoft.com/office/drawing/2014/main" id="{A538C2ED-6C55-3FF2-FF7A-93D8438DD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9958879" y="1374424"/>
            <a:ext cx="1056410" cy="1046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6E8D22-5280-1788-014E-2BAF28B9693E}"/>
              </a:ext>
            </a:extLst>
          </p:cNvPr>
          <p:cNvSpPr/>
          <p:nvPr/>
        </p:nvSpPr>
        <p:spPr>
          <a:xfrm>
            <a:off x="4511824" y="1726536"/>
            <a:ext cx="1367681" cy="53076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Realistic</a:t>
            </a:r>
            <a:endParaRPr lang="en-CN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40F75A-026F-B4A4-0D01-C538742D2242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78A63-0E4A-8E15-EF1E-3B8931C52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5CD1D6-D96E-89B9-4564-FBDC0126B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5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9825F74-20BA-07FD-15B8-CBE4DCAE5E9D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Review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of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Causal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</a:p>
        </p:txBody>
      </p:sp>
      <p:pic>
        <p:nvPicPr>
          <p:cNvPr id="8" name="Picture 7" descr="A black cat with green eyes&#10;&#10;AI-generated content may be incorrect.">
            <a:extLst>
              <a:ext uri="{FF2B5EF4-FFF2-40B4-BE49-F238E27FC236}">
                <a16:creationId xmlns:a16="http://schemas.microsoft.com/office/drawing/2014/main" id="{9E569521-F884-9A9D-4042-150434E7641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551" y="1268759"/>
            <a:ext cx="1176465" cy="1174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F1943CF-298D-3081-9D52-A5E32E25F35C}"/>
                  </a:ext>
                </a:extLst>
              </p:cNvPr>
              <p:cNvSpPr/>
              <p:nvPr/>
            </p:nvSpPr>
            <p:spPr>
              <a:xfrm>
                <a:off x="3107335" y="2132856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F1943CF-298D-3081-9D52-A5E32E25F3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335" y="2132856"/>
                <a:ext cx="504056" cy="504056"/>
              </a:xfrm>
              <a:prstGeom prst="ellipse">
                <a:avLst/>
              </a:prstGeom>
              <a:blipFill>
                <a:blip r:embed="rId8"/>
                <a:stretch>
                  <a:fillRect l="-6977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34AE599-4B3F-D4E1-97CC-39D214B97D2E}"/>
                  </a:ext>
                </a:extLst>
              </p:cNvPr>
              <p:cNvSpPr/>
              <p:nvPr/>
            </p:nvSpPr>
            <p:spPr>
              <a:xfrm>
                <a:off x="966596" y="2132856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34AE599-4B3F-D4E1-97CC-39D214B97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96" y="2132856"/>
                <a:ext cx="504056" cy="504056"/>
              </a:xfrm>
              <a:prstGeom prst="ellipse">
                <a:avLst/>
              </a:prstGeom>
              <a:blipFill>
                <a:blip r:embed="rId9"/>
                <a:stretch>
                  <a:fillRect l="-6818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12C03FE-71EE-4DBC-B36B-3EEA2A4A644C}"/>
                  </a:ext>
                </a:extLst>
              </p:cNvPr>
              <p:cNvSpPr/>
              <p:nvPr/>
            </p:nvSpPr>
            <p:spPr>
              <a:xfrm>
                <a:off x="2027215" y="2132856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12C03FE-71EE-4DBC-B36B-3EEA2A4A64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215" y="2132856"/>
                <a:ext cx="504056" cy="504056"/>
              </a:xfrm>
              <a:prstGeom prst="ellipse">
                <a:avLst/>
              </a:prstGeom>
              <a:blipFill>
                <a:blip r:embed="rId10"/>
                <a:stretch>
                  <a:fillRect l="-4651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6A0F8E-42CD-3FBF-ED0E-1F55E81487D7}"/>
              </a:ext>
            </a:extLst>
          </p:cNvPr>
          <p:cNvCxnSpPr>
            <a:cxnSpLocks/>
            <a:stCxn id="16" idx="6"/>
            <a:endCxn id="9" idx="2"/>
          </p:cNvCxnSpPr>
          <p:nvPr/>
        </p:nvCxnSpPr>
        <p:spPr>
          <a:xfrm>
            <a:off x="2531271" y="23848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5A0352-08E0-19DF-EE0D-6DF5A9494468}"/>
              </a:ext>
            </a:extLst>
          </p:cNvPr>
          <p:cNvCxnSpPr>
            <a:cxnSpLocks/>
            <a:stCxn id="12" idx="6"/>
            <a:endCxn id="16" idx="2"/>
          </p:cNvCxnSpPr>
          <p:nvPr/>
        </p:nvCxnSpPr>
        <p:spPr>
          <a:xfrm>
            <a:off x="1470652" y="2384884"/>
            <a:ext cx="5565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02E0D2-939E-7DF7-D16D-3B6104B796B2}"/>
                  </a:ext>
                </a:extLst>
              </p:cNvPr>
              <p:cNvSpPr txBox="1"/>
              <p:nvPr/>
            </p:nvSpPr>
            <p:spPr>
              <a:xfrm>
                <a:off x="839416" y="1337636"/>
                <a:ext cx="18329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</m:d>
                      <m:r>
                        <a:rPr lang="zh-CN" alt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02E0D2-939E-7DF7-D16D-3B6104B79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1337636"/>
                <a:ext cx="1832952" cy="461665"/>
              </a:xfrm>
              <a:prstGeom prst="rect">
                <a:avLst/>
              </a:prstGeom>
              <a:blipFill>
                <a:blip r:embed="rId11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CA296A-7CDB-F9E2-50D3-C965B49C5E2B}"/>
                  </a:ext>
                </a:extLst>
              </p:cNvPr>
              <p:cNvSpPr txBox="1"/>
              <p:nvPr/>
            </p:nvSpPr>
            <p:spPr>
              <a:xfrm>
                <a:off x="2207180" y="1326201"/>
                <a:ext cx="18003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d>
                      <m:r>
                        <a:rPr lang="zh-CN" alt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5CA296A-7CDB-F9E2-50D3-C965B49C5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180" y="1326201"/>
                <a:ext cx="1800310" cy="461665"/>
              </a:xfrm>
              <a:prstGeom prst="rect">
                <a:avLst/>
              </a:prstGeom>
              <a:blipFill>
                <a:blip r:embed="rId12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2B24E03E-983E-6406-CC0D-430F60FF5649}"/>
              </a:ext>
            </a:extLst>
          </p:cNvPr>
          <p:cNvSpPr/>
          <p:nvPr/>
        </p:nvSpPr>
        <p:spPr>
          <a:xfrm>
            <a:off x="786908" y="1052736"/>
            <a:ext cx="10637684" cy="185624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324936E-01A3-ACD8-47DB-FAF3D797ED2A}"/>
              </a:ext>
            </a:extLst>
          </p:cNvPr>
          <p:cNvSpPr/>
          <p:nvPr/>
        </p:nvSpPr>
        <p:spPr>
          <a:xfrm>
            <a:off x="4063273" y="829625"/>
            <a:ext cx="4032448" cy="4595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sz="2400" dirty="0">
                <a:solidFill>
                  <a:schemeClr val="tx1"/>
                </a:solidFill>
              </a:rPr>
              <a:t>Data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Generation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Process</a:t>
            </a:r>
            <a:endParaRPr lang="en-CN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769E1C0-862D-E66F-ED9A-379A4D7D3F38}"/>
                  </a:ext>
                </a:extLst>
              </p:cNvPr>
              <p:cNvSpPr txBox="1"/>
              <p:nvPr/>
            </p:nvSpPr>
            <p:spPr>
              <a:xfrm>
                <a:off x="4125425" y="2348880"/>
                <a:ext cx="21865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index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769E1C0-862D-E66F-ED9A-379A4D7D3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425" y="2348880"/>
                <a:ext cx="2186599" cy="461665"/>
              </a:xfrm>
              <a:prstGeom prst="rect">
                <a:avLst/>
              </a:prstGeom>
              <a:blipFill>
                <a:blip r:embed="rId13"/>
                <a:stretch>
                  <a:fillRect l="-4046" t="-10526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A3799B00-BE38-97E5-3328-1A7C09A3A6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4072" y="1942360"/>
            <a:ext cx="2578100" cy="4064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4496828-B969-7042-3C1F-9A23B82D957B}"/>
              </a:ext>
            </a:extLst>
          </p:cNvPr>
          <p:cNvCxnSpPr>
            <a:cxnSpLocks/>
          </p:cNvCxnSpPr>
          <p:nvPr/>
        </p:nvCxnSpPr>
        <p:spPr>
          <a:xfrm>
            <a:off x="9397874" y="193917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F11F84F-5F21-ED57-11E6-B03AFAC25147}"/>
              </a:ext>
            </a:extLst>
          </p:cNvPr>
          <p:cNvSpPr txBox="1"/>
          <p:nvPr/>
        </p:nvSpPr>
        <p:spPr>
          <a:xfrm>
            <a:off x="6671273" y="148871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410013-7CB8-758B-C680-EFC57768585A}"/>
              </a:ext>
            </a:extLst>
          </p:cNvPr>
          <p:cNvSpPr txBox="1"/>
          <p:nvPr/>
        </p:nvSpPr>
        <p:spPr>
          <a:xfrm>
            <a:off x="7529066" y="148871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6B4239-2424-B1C8-14D2-1F90686CF0EE}"/>
              </a:ext>
            </a:extLst>
          </p:cNvPr>
          <p:cNvSpPr txBox="1"/>
          <p:nvPr/>
        </p:nvSpPr>
        <p:spPr>
          <a:xfrm>
            <a:off x="8361603" y="150104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D9C7A5-F036-CE9E-5C6B-3311123B170E}"/>
                  </a:ext>
                </a:extLst>
              </p:cNvPr>
              <p:cNvSpPr txBox="1"/>
              <p:nvPr/>
            </p:nvSpPr>
            <p:spPr>
              <a:xfrm>
                <a:off x="6827058" y="2348880"/>
                <a:ext cx="2399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Latent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variable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𝒛</m:t>
                    </m:r>
                  </m:oMath>
                </a14:m>
                <a:endParaRPr lang="en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D9C7A5-F036-CE9E-5C6B-3311123B1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058" y="2348880"/>
                <a:ext cx="2399186" cy="461665"/>
              </a:xfrm>
              <a:prstGeom prst="rect">
                <a:avLst/>
              </a:prstGeom>
              <a:blipFill>
                <a:blip r:embed="rId15"/>
                <a:stretch>
                  <a:fillRect l="-4211" t="-10526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39CE0C4-C578-2B2D-B7B9-5DC9665C59D5}"/>
                  </a:ext>
                </a:extLst>
              </p:cNvPr>
              <p:cNvSpPr txBox="1"/>
              <p:nvPr/>
            </p:nvSpPr>
            <p:spPr>
              <a:xfrm>
                <a:off x="9466997" y="2348880"/>
                <a:ext cx="19575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</m:t>
                    </m:r>
                  </m:oMath>
                </a14:m>
                <a:endParaRPr lang="en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39CE0C4-C578-2B2D-B7B9-5DC9665C5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6997" y="2348880"/>
                <a:ext cx="1957595" cy="461665"/>
              </a:xfrm>
              <a:prstGeom prst="rect">
                <a:avLst/>
              </a:prstGeom>
              <a:blipFill>
                <a:blip r:embed="rId16"/>
                <a:stretch>
                  <a:fillRect l="-5161" t="-10526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029008D-B3BE-80B7-0F86-AC6F1031A17B}"/>
              </a:ext>
            </a:extLst>
          </p:cNvPr>
          <p:cNvCxnSpPr>
            <a:cxnSpLocks/>
          </p:cNvCxnSpPr>
          <p:nvPr/>
        </p:nvCxnSpPr>
        <p:spPr>
          <a:xfrm>
            <a:off x="6023992" y="1980551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FC9BB72-275D-D316-2115-7F0B91939914}"/>
              </a:ext>
            </a:extLst>
          </p:cNvPr>
          <p:cNvSpPr/>
          <p:nvPr/>
        </p:nvSpPr>
        <p:spPr>
          <a:xfrm>
            <a:off x="4507614" y="1726536"/>
            <a:ext cx="1367681" cy="53076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Cartoon</a:t>
            </a:r>
            <a:endParaRPr lang="en-CN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6AB7CD9-CA1E-B58A-CB57-E1D76499959A}"/>
              </a:ext>
            </a:extLst>
          </p:cNvPr>
          <p:cNvSpPr/>
          <p:nvPr/>
        </p:nvSpPr>
        <p:spPr>
          <a:xfrm>
            <a:off x="761987" y="3548927"/>
            <a:ext cx="10637684" cy="264389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4FA554D-7020-8776-B10E-6875D9210DED}"/>
              </a:ext>
            </a:extLst>
          </p:cNvPr>
          <p:cNvSpPr/>
          <p:nvPr/>
        </p:nvSpPr>
        <p:spPr>
          <a:xfrm>
            <a:off x="3791744" y="3325817"/>
            <a:ext cx="4544938" cy="4595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Causal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Representation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Learning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endParaRPr lang="en-CN" sz="2400" dirty="0">
              <a:solidFill>
                <a:schemeClr val="tx1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3C0ADC0-F100-5BC0-E090-10079FCC00FD}"/>
              </a:ext>
            </a:extLst>
          </p:cNvPr>
          <p:cNvGrpSpPr/>
          <p:nvPr/>
        </p:nvGrpSpPr>
        <p:grpSpPr>
          <a:xfrm>
            <a:off x="3143672" y="4166082"/>
            <a:ext cx="1414347" cy="1690229"/>
            <a:chOff x="4393621" y="4241812"/>
            <a:chExt cx="1414347" cy="1690229"/>
          </a:xfrm>
        </p:grpSpPr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4720DE7A-8BAA-F35E-EF25-DB9D8DE2A5C6}"/>
                </a:ext>
              </a:extLst>
            </p:cNvPr>
            <p:cNvSpPr/>
            <p:nvPr/>
          </p:nvSpPr>
          <p:spPr>
            <a:xfrm>
              <a:off x="4393621" y="4241812"/>
              <a:ext cx="1414347" cy="169022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0B54C9E-B1A2-491D-5151-968469FF265F}"/>
                </a:ext>
              </a:extLst>
            </p:cNvPr>
            <p:cNvSpPr/>
            <p:nvPr/>
          </p:nvSpPr>
          <p:spPr>
            <a:xfrm>
              <a:off x="4583832" y="4333343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C8CB51A-45CA-61DA-2F8B-E778F7FF7316}"/>
                </a:ext>
              </a:extLst>
            </p:cNvPr>
            <p:cNvSpPr/>
            <p:nvPr/>
          </p:nvSpPr>
          <p:spPr>
            <a:xfrm>
              <a:off x="5303912" y="4621375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5BAA880-2165-18BA-D428-A8DCF369848B}"/>
                </a:ext>
              </a:extLst>
            </p:cNvPr>
            <p:cNvSpPr/>
            <p:nvPr/>
          </p:nvSpPr>
          <p:spPr>
            <a:xfrm>
              <a:off x="4583832" y="4909407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0EBBA7C-1F4A-B9C7-16F2-9865E94C5D7F}"/>
                </a:ext>
              </a:extLst>
            </p:cNvPr>
            <p:cNvSpPr/>
            <p:nvPr/>
          </p:nvSpPr>
          <p:spPr>
            <a:xfrm>
              <a:off x="5303872" y="5197439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B02AC57-5462-4A30-61DC-A74D2A0284C9}"/>
                </a:ext>
              </a:extLst>
            </p:cNvPr>
            <p:cNvSpPr/>
            <p:nvPr/>
          </p:nvSpPr>
          <p:spPr>
            <a:xfrm>
              <a:off x="4583832" y="5485471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2D73631-57BC-3D29-0907-E6CD8BB4A970}"/>
                </a:ext>
              </a:extLst>
            </p:cNvPr>
            <p:cNvCxnSpPr>
              <a:cxnSpLocks/>
              <a:endCxn id="73" idx="2"/>
            </p:cNvCxnSpPr>
            <p:nvPr/>
          </p:nvCxnSpPr>
          <p:spPr>
            <a:xfrm>
              <a:off x="4943832" y="4525247"/>
              <a:ext cx="360080" cy="2761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94B7137-EB57-BB15-83FC-816D0E01B3F8}"/>
                </a:ext>
              </a:extLst>
            </p:cNvPr>
            <p:cNvCxnSpPr>
              <a:cxnSpLocks/>
              <a:endCxn id="75" idx="2"/>
            </p:cNvCxnSpPr>
            <p:nvPr/>
          </p:nvCxnSpPr>
          <p:spPr>
            <a:xfrm>
              <a:off x="4947044" y="4519099"/>
              <a:ext cx="356828" cy="8583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D78307E7-6EF2-C77A-8B4C-17DD4351EC5A}"/>
                </a:ext>
              </a:extLst>
            </p:cNvPr>
            <p:cNvCxnSpPr>
              <a:cxnSpLocks/>
              <a:endCxn id="75" idx="2"/>
            </p:cNvCxnSpPr>
            <p:nvPr/>
          </p:nvCxnSpPr>
          <p:spPr>
            <a:xfrm>
              <a:off x="4947044" y="5091207"/>
              <a:ext cx="356828" cy="286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B927A9C-94BF-6E8D-E3AD-2C0BE71A4FF7}"/>
                </a:ext>
              </a:extLst>
            </p:cNvPr>
            <p:cNvCxnSpPr>
              <a:cxnSpLocks/>
              <a:endCxn id="73" idx="2"/>
            </p:cNvCxnSpPr>
            <p:nvPr/>
          </p:nvCxnSpPr>
          <p:spPr>
            <a:xfrm flipV="1">
              <a:off x="4950256" y="4801375"/>
              <a:ext cx="353656" cy="2974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945520A-A819-21FE-F1C4-F31D5E6241CE}"/>
                </a:ext>
              </a:extLst>
            </p:cNvPr>
            <p:cNvCxnSpPr>
              <a:cxnSpLocks/>
              <a:endCxn id="73" idx="2"/>
            </p:cNvCxnSpPr>
            <p:nvPr/>
          </p:nvCxnSpPr>
          <p:spPr>
            <a:xfrm flipV="1">
              <a:off x="4953468" y="4801375"/>
              <a:ext cx="350444" cy="8734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51A4077E-B4D5-26DC-B833-8E6436D06094}"/>
                </a:ext>
              </a:extLst>
            </p:cNvPr>
            <p:cNvCxnSpPr>
              <a:cxnSpLocks/>
              <a:stCxn id="76" idx="6"/>
              <a:endCxn id="75" idx="2"/>
            </p:cNvCxnSpPr>
            <p:nvPr/>
          </p:nvCxnSpPr>
          <p:spPr>
            <a:xfrm flipV="1">
              <a:off x="4943832" y="5377439"/>
              <a:ext cx="360040" cy="2880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6B7627F-A8B9-495A-6AB9-226C60FC8B52}"/>
                  </a:ext>
                </a:extLst>
              </p:cNvPr>
              <p:cNvSpPr txBox="1"/>
              <p:nvPr/>
            </p:nvSpPr>
            <p:spPr>
              <a:xfrm>
                <a:off x="3921714" y="5413591"/>
                <a:ext cx="50599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6B7627F-A8B9-495A-6AB9-226C60FC8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714" y="5413591"/>
                <a:ext cx="505998" cy="461665"/>
              </a:xfrm>
              <a:prstGeom prst="rect">
                <a:avLst/>
              </a:prstGeom>
              <a:blipFill>
                <a:blip r:embed="rId17"/>
                <a:stretch>
                  <a:fillRect l="-2439" r="-26829"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Picture 90">
            <a:extLst>
              <a:ext uri="{FF2B5EF4-FFF2-40B4-BE49-F238E27FC236}">
                <a16:creationId xmlns:a16="http://schemas.microsoft.com/office/drawing/2014/main" id="{0DEBF36C-4B2D-B28F-9E87-0F6EFE0F18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0917" y="4793183"/>
            <a:ext cx="25781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F04BAA1-3527-D171-5C60-0CA343EE3C0D}"/>
                  </a:ext>
                </a:extLst>
              </p:cNvPr>
              <p:cNvSpPr txBox="1"/>
              <p:nvPr/>
            </p:nvSpPr>
            <p:spPr>
              <a:xfrm>
                <a:off x="8593903" y="5241600"/>
                <a:ext cx="2399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truth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𝒛</m:t>
                    </m:r>
                  </m:oMath>
                </a14:m>
                <a:endParaRPr lang="en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F04BAA1-3527-D171-5C60-0CA343EE3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903" y="5241600"/>
                <a:ext cx="2399186" cy="461665"/>
              </a:xfrm>
              <a:prstGeom prst="rect">
                <a:avLst/>
              </a:prstGeom>
              <a:blipFill>
                <a:blip r:embed="rId18"/>
                <a:stretch>
                  <a:fillRect t="-10526" b="-263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 descr="A black cat with green eyes&#10;&#10;AI-generated content may be incorrect.">
            <a:extLst>
              <a:ext uri="{FF2B5EF4-FFF2-40B4-BE49-F238E27FC236}">
                <a16:creationId xmlns:a16="http://schemas.microsoft.com/office/drawing/2014/main" id="{9C1CF1ED-E24E-13D8-DB07-639C02E19B2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166082"/>
            <a:ext cx="1864846" cy="1690229"/>
          </a:xfrm>
          <a:prstGeom prst="rect">
            <a:avLst/>
          </a:prstGeom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937E660-E345-379E-0EFB-DB3363720850}"/>
              </a:ext>
            </a:extLst>
          </p:cNvPr>
          <p:cNvCxnSpPr>
            <a:cxnSpLocks/>
          </p:cNvCxnSpPr>
          <p:nvPr/>
        </p:nvCxnSpPr>
        <p:spPr>
          <a:xfrm>
            <a:off x="2495600" y="5011196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D932236-0A5D-AFE4-C75F-CFEA1D0E4261}"/>
              </a:ext>
            </a:extLst>
          </p:cNvPr>
          <p:cNvCxnSpPr>
            <a:cxnSpLocks/>
          </p:cNvCxnSpPr>
          <p:nvPr/>
        </p:nvCxnSpPr>
        <p:spPr>
          <a:xfrm>
            <a:off x="4727848" y="5011196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3BFC087-29A3-DFD2-9B3E-8D8915AD9A90}"/>
              </a:ext>
            </a:extLst>
          </p:cNvPr>
          <p:cNvGrpSpPr/>
          <p:nvPr/>
        </p:nvGrpSpPr>
        <p:grpSpPr>
          <a:xfrm>
            <a:off x="5455430" y="4808714"/>
            <a:ext cx="2538502" cy="375338"/>
            <a:chOff x="5455430" y="4608101"/>
            <a:chExt cx="2538502" cy="375338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20391774-CA4C-098F-B24F-6CF246F16860}"/>
                </a:ext>
              </a:extLst>
            </p:cNvPr>
            <p:cNvSpPr/>
            <p:nvPr/>
          </p:nvSpPr>
          <p:spPr>
            <a:xfrm rot="16200000" flipH="1">
              <a:off x="6537012" y="3526519"/>
              <a:ext cx="375338" cy="2538502"/>
            </a:xfrm>
            <a:prstGeom prst="roundRect">
              <a:avLst>
                <a:gd name="adj" fmla="val 30545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38B0894-BC9C-6037-96C2-AEDA5BB3EDD1}"/>
                </a:ext>
              </a:extLst>
            </p:cNvPr>
            <p:cNvSpPr/>
            <p:nvPr/>
          </p:nvSpPr>
          <p:spPr>
            <a:xfrm rot="16200000" flipH="1">
              <a:off x="5805260" y="4544140"/>
              <a:ext cx="166817" cy="503261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899CCDF-07D2-0235-DFB1-F45465A50F15}"/>
                </a:ext>
              </a:extLst>
            </p:cNvPr>
            <p:cNvSpPr/>
            <p:nvPr/>
          </p:nvSpPr>
          <p:spPr>
            <a:xfrm rot="16200000" flipH="1">
              <a:off x="6641273" y="4544140"/>
              <a:ext cx="166817" cy="5032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ECDF7B6-4326-6123-4255-822EDEA6526D}"/>
                </a:ext>
              </a:extLst>
            </p:cNvPr>
            <p:cNvSpPr/>
            <p:nvPr/>
          </p:nvSpPr>
          <p:spPr>
            <a:xfrm rot="16200000" flipH="1">
              <a:off x="7477285" y="4544140"/>
              <a:ext cx="166817" cy="50326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257D227-6EDC-6424-664F-7EA3D2946044}"/>
                  </a:ext>
                </a:extLst>
              </p:cNvPr>
              <p:cNvSpPr txBox="1"/>
              <p:nvPr/>
            </p:nvSpPr>
            <p:spPr>
              <a:xfrm>
                <a:off x="5447457" y="5241974"/>
                <a:ext cx="25385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Learned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feature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</m:acc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257D227-6EDC-6424-664F-7EA3D2946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457" y="5241974"/>
                <a:ext cx="2538502" cy="461665"/>
              </a:xfrm>
              <a:prstGeom prst="rect">
                <a:avLst/>
              </a:prstGeom>
              <a:blipFill>
                <a:blip r:embed="rId19"/>
                <a:stretch>
                  <a:fillRect l="-4000"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832F5CB6-085E-A68E-703F-C775C9A52934}"/>
              </a:ext>
            </a:extLst>
          </p:cNvPr>
          <p:cNvSpPr txBox="1"/>
          <p:nvPr/>
        </p:nvSpPr>
        <p:spPr>
          <a:xfrm>
            <a:off x="7175329" y="4188379"/>
            <a:ext cx="2077738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Equivalent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4" name="Curved Connector 113">
            <a:extLst>
              <a:ext uri="{FF2B5EF4-FFF2-40B4-BE49-F238E27FC236}">
                <a16:creationId xmlns:a16="http://schemas.microsoft.com/office/drawing/2014/main" id="{1C0EF17E-6C73-4C71-2573-5C973013BEC9}"/>
              </a:ext>
            </a:extLst>
          </p:cNvPr>
          <p:cNvCxnSpPr>
            <a:cxnSpLocks/>
            <a:stCxn id="104" idx="1"/>
            <a:endCxn id="109" idx="1"/>
          </p:cNvCxnSpPr>
          <p:nvPr/>
        </p:nvCxnSpPr>
        <p:spPr>
          <a:xfrm rot="5400000" flipH="1" flipV="1">
            <a:off x="6752005" y="4391890"/>
            <a:ext cx="396000" cy="450647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urved Connector 116">
            <a:extLst>
              <a:ext uri="{FF2B5EF4-FFF2-40B4-BE49-F238E27FC236}">
                <a16:creationId xmlns:a16="http://schemas.microsoft.com/office/drawing/2014/main" id="{D8DAD1F0-5723-4C52-9871-CA2589BC0ED4}"/>
              </a:ext>
            </a:extLst>
          </p:cNvPr>
          <p:cNvCxnSpPr>
            <a:cxnSpLocks/>
          </p:cNvCxnSpPr>
          <p:nvPr/>
        </p:nvCxnSpPr>
        <p:spPr>
          <a:xfrm rot="16200000" flipV="1">
            <a:off x="9273076" y="4416219"/>
            <a:ext cx="396000" cy="450647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5A49D41-38EF-DFA0-A9C7-A8E74120D180}"/>
                  </a:ext>
                </a:extLst>
              </p:cNvPr>
              <p:cNvSpPr txBox="1"/>
              <p:nvPr/>
            </p:nvSpPr>
            <p:spPr>
              <a:xfrm>
                <a:off x="4229256" y="4074536"/>
                <a:ext cx="2399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𝐳</m:t>
                          </m:r>
                        </m:e>
                      </m:acc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𝐱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5A49D41-38EF-DFA0-A9C7-A8E74120D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256" y="4074536"/>
                <a:ext cx="2399186" cy="461665"/>
              </a:xfrm>
              <a:prstGeom prst="rect">
                <a:avLst/>
              </a:prstGeom>
              <a:blipFill>
                <a:blip r:embed="rId20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2F6F532-3F29-9498-2BD4-13ED25F7E184}"/>
              </a:ext>
            </a:extLst>
          </p:cNvPr>
          <p:cNvSpPr/>
          <p:nvPr/>
        </p:nvSpPr>
        <p:spPr>
          <a:xfrm rot="16200000" flipH="1">
            <a:off x="7107026" y="1892626"/>
            <a:ext cx="166817" cy="5032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688D8-940F-A699-1C5F-D13F60259A8D}"/>
              </a:ext>
            </a:extLst>
          </p:cNvPr>
          <p:cNvSpPr/>
          <p:nvPr/>
        </p:nvSpPr>
        <p:spPr>
          <a:xfrm rot="16200000" flipH="1">
            <a:off x="8874000" y="4744800"/>
            <a:ext cx="166817" cy="5032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9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8" grpId="0" animBg="1"/>
      <p:bldP spid="49" grpId="0" animBg="1"/>
      <p:bldP spid="89" grpId="0"/>
      <p:bldP spid="95" grpId="0"/>
      <p:bldP spid="106" grpId="0"/>
      <p:bldP spid="109" grpId="0" animBg="1"/>
      <p:bldP spid="119" grpId="0"/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2EAA2-2EDD-DAAF-701A-F00A8A234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8DD17A-76B6-1BAA-87CF-B012F07F1B6C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457F8-E909-DF87-9AB8-4F5A353FE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D445A7-8EE1-56D1-38B6-F38A14A15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AB5BFE2-1B1B-1DB3-407E-B28770F837B7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Sufficient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Change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Principle</a:t>
            </a:r>
          </a:p>
          <a:p>
            <a:pPr algn="l"/>
            <a:endParaRPr lang="en-US" altLang="zh-CN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8292CBC-D931-96FE-B505-2C17B704FF9D}"/>
                  </a:ext>
                </a:extLst>
              </p:cNvPr>
              <p:cNvSpPr/>
              <p:nvPr/>
            </p:nvSpPr>
            <p:spPr>
              <a:xfrm>
                <a:off x="3107335" y="2132856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8292CBC-D931-96FE-B505-2C17B704F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335" y="2132856"/>
                <a:ext cx="504056" cy="504056"/>
              </a:xfrm>
              <a:prstGeom prst="ellipse">
                <a:avLst/>
              </a:prstGeom>
              <a:blipFill>
                <a:blip r:embed="rId6"/>
                <a:stretch>
                  <a:fillRect l="-6977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0539C1-FD9C-5D9A-5F7C-CEBCEA8C3619}"/>
                  </a:ext>
                </a:extLst>
              </p:cNvPr>
              <p:cNvSpPr/>
              <p:nvPr/>
            </p:nvSpPr>
            <p:spPr>
              <a:xfrm>
                <a:off x="966596" y="2132856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0539C1-FD9C-5D9A-5F7C-CEBCEA8C36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96" y="2132856"/>
                <a:ext cx="504056" cy="504056"/>
              </a:xfrm>
              <a:prstGeom prst="ellipse">
                <a:avLst/>
              </a:prstGeom>
              <a:blipFill>
                <a:blip r:embed="rId7"/>
                <a:stretch>
                  <a:fillRect l="-6818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0A8BFCD-A25C-5125-4666-D6866DE434A8}"/>
                  </a:ext>
                </a:extLst>
              </p:cNvPr>
              <p:cNvSpPr/>
              <p:nvPr/>
            </p:nvSpPr>
            <p:spPr>
              <a:xfrm>
                <a:off x="2027215" y="2132856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0A8BFCD-A25C-5125-4666-D6866DE43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215" y="2132856"/>
                <a:ext cx="504056" cy="504056"/>
              </a:xfrm>
              <a:prstGeom prst="ellipse">
                <a:avLst/>
              </a:prstGeom>
              <a:blipFill>
                <a:blip r:embed="rId8"/>
                <a:stretch>
                  <a:fillRect l="-4651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17776B-D4DA-B78D-8A1E-05B20839D26A}"/>
              </a:ext>
            </a:extLst>
          </p:cNvPr>
          <p:cNvCxnSpPr>
            <a:cxnSpLocks/>
            <a:stCxn id="14" idx="6"/>
            <a:endCxn id="3" idx="2"/>
          </p:cNvCxnSpPr>
          <p:nvPr/>
        </p:nvCxnSpPr>
        <p:spPr>
          <a:xfrm>
            <a:off x="2531271" y="238488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E284F0D-5B1B-A4D4-21B9-1AB2203AEEFC}"/>
              </a:ext>
            </a:extLst>
          </p:cNvPr>
          <p:cNvCxnSpPr>
            <a:cxnSpLocks/>
            <a:stCxn id="13" idx="6"/>
            <a:endCxn id="14" idx="2"/>
          </p:cNvCxnSpPr>
          <p:nvPr/>
        </p:nvCxnSpPr>
        <p:spPr>
          <a:xfrm>
            <a:off x="1470652" y="2384884"/>
            <a:ext cx="5565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3F0B7E3-69E7-52E3-B73F-224930A312EB}"/>
              </a:ext>
            </a:extLst>
          </p:cNvPr>
          <p:cNvSpPr/>
          <p:nvPr/>
        </p:nvSpPr>
        <p:spPr>
          <a:xfrm>
            <a:off x="786908" y="1052736"/>
            <a:ext cx="10637684" cy="185624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BB04FB-90A4-9141-BE76-36F6F0A23BF2}"/>
              </a:ext>
            </a:extLst>
          </p:cNvPr>
          <p:cNvSpPr/>
          <p:nvPr/>
        </p:nvSpPr>
        <p:spPr>
          <a:xfrm>
            <a:off x="4063273" y="829625"/>
            <a:ext cx="4032448" cy="4595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sz="2400" dirty="0">
                <a:solidFill>
                  <a:schemeClr val="tx1"/>
                </a:solidFill>
              </a:rPr>
              <a:t>Data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Generation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Process</a:t>
            </a:r>
            <a:endParaRPr lang="en-CN" sz="2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3B1974-55F8-7BAE-EA4C-51965CCF35DB}"/>
              </a:ext>
            </a:extLst>
          </p:cNvPr>
          <p:cNvSpPr/>
          <p:nvPr/>
        </p:nvSpPr>
        <p:spPr>
          <a:xfrm>
            <a:off x="767408" y="3252229"/>
            <a:ext cx="10657184" cy="312909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59479A8-E2CB-49B2-88E0-6277960FFDF1}"/>
              </a:ext>
            </a:extLst>
          </p:cNvPr>
          <p:cNvSpPr/>
          <p:nvPr/>
        </p:nvSpPr>
        <p:spPr>
          <a:xfrm>
            <a:off x="4063273" y="3021450"/>
            <a:ext cx="4032448" cy="468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Identification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Condition</a:t>
            </a:r>
            <a:endParaRPr lang="en-CN" sz="2400" dirty="0">
              <a:solidFill>
                <a:schemeClr val="tx1"/>
              </a:solidFill>
            </a:endParaRPr>
          </a:p>
        </p:txBody>
      </p:sp>
      <p:sp>
        <p:nvSpPr>
          <p:cNvPr id="47" name="Footer Placeholder 4">
            <a:extLst>
              <a:ext uri="{FF2B5EF4-FFF2-40B4-BE49-F238E27FC236}">
                <a16:creationId xmlns:a16="http://schemas.microsoft.com/office/drawing/2014/main" id="{3E9DDDC3-7AF6-967F-77D2-8C0675423593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Partial disentanglement for domain adaptation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F9443F-5C92-7CB9-3464-E207717DE63E}"/>
                  </a:ext>
                </a:extLst>
              </p:cNvPr>
              <p:cNvSpPr txBox="1"/>
              <p:nvPr/>
            </p:nvSpPr>
            <p:spPr>
              <a:xfrm>
                <a:off x="767408" y="3572434"/>
                <a:ext cx="10703668" cy="277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 data is generated as described above and meets the following criteria:</a:t>
                </a:r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A43E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[Sufficient</a:t>
                </a:r>
                <a:r>
                  <a:rPr lang="zh-CN" altLang="en-US" sz="2400" b="1" dirty="0">
                    <a:solidFill>
                      <a:srgbClr val="A43E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solidFill>
                      <a:srgbClr val="A43E4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change]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are enough values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observe distributional changes, and the changes should be sufficiently large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[Invertible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smooth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density]: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invertible,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smooth.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[Conditional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independence]: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zh-CN" alt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altLang="zh-CN" sz="2400" b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zh-CN" alt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sub>
                        </m:sSub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2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altLang="zh-CN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[Marginal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matching]: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learned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latent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variables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component-wise identifiable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F9443F-5C92-7CB9-3464-E207717DE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3572434"/>
                <a:ext cx="10703668" cy="2779992"/>
              </a:xfrm>
              <a:prstGeom prst="rect">
                <a:avLst/>
              </a:prstGeom>
              <a:blipFill>
                <a:blip r:embed="rId9"/>
                <a:stretch>
                  <a:fillRect l="-948" t="-1818" b="-409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7FF9760-752D-DA1B-BA9B-E3ED96BE4398}"/>
                  </a:ext>
                </a:extLst>
              </p:cNvPr>
              <p:cNvSpPr txBox="1"/>
              <p:nvPr/>
            </p:nvSpPr>
            <p:spPr>
              <a:xfrm>
                <a:off x="4125425" y="2348880"/>
                <a:ext cx="218659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index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7FF9760-752D-DA1B-BA9B-E3ED96BE4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425" y="2348880"/>
                <a:ext cx="2186599" cy="461665"/>
              </a:xfrm>
              <a:prstGeom prst="rect">
                <a:avLst/>
              </a:prstGeom>
              <a:blipFill>
                <a:blip r:embed="rId12"/>
                <a:stretch>
                  <a:fillRect l="-4046" t="-10526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54">
            <a:extLst>
              <a:ext uri="{FF2B5EF4-FFF2-40B4-BE49-F238E27FC236}">
                <a16:creationId xmlns:a16="http://schemas.microsoft.com/office/drawing/2014/main" id="{A6C2AF8A-8EEB-3484-EA9E-DD0DF49DD1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4072" y="1942360"/>
            <a:ext cx="2578100" cy="406400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E662D31-144A-A28A-257B-EA09C15C4CE4}"/>
              </a:ext>
            </a:extLst>
          </p:cNvPr>
          <p:cNvCxnSpPr>
            <a:cxnSpLocks/>
          </p:cNvCxnSpPr>
          <p:nvPr/>
        </p:nvCxnSpPr>
        <p:spPr>
          <a:xfrm>
            <a:off x="9397874" y="193917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E860DE1-6CFB-924D-EF7F-292E0833899C}"/>
              </a:ext>
            </a:extLst>
          </p:cNvPr>
          <p:cNvSpPr txBox="1"/>
          <p:nvPr/>
        </p:nvSpPr>
        <p:spPr>
          <a:xfrm>
            <a:off x="6671273" y="148871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158F405-0365-C112-1905-FE130E3BCF7B}"/>
              </a:ext>
            </a:extLst>
          </p:cNvPr>
          <p:cNvSpPr txBox="1"/>
          <p:nvPr/>
        </p:nvSpPr>
        <p:spPr>
          <a:xfrm>
            <a:off x="7529066" y="148871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536510-FD4A-9173-E681-6A91589FC363}"/>
              </a:ext>
            </a:extLst>
          </p:cNvPr>
          <p:cNvSpPr txBox="1"/>
          <p:nvPr/>
        </p:nvSpPr>
        <p:spPr>
          <a:xfrm>
            <a:off x="8361603" y="150104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935E08E-69A9-EDD7-5916-B7830506936C}"/>
                  </a:ext>
                </a:extLst>
              </p:cNvPr>
              <p:cNvSpPr txBox="1"/>
              <p:nvPr/>
            </p:nvSpPr>
            <p:spPr>
              <a:xfrm>
                <a:off x="6827058" y="2348880"/>
                <a:ext cx="2399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Latent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variable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𝒛</m:t>
                    </m:r>
                  </m:oMath>
                </a14:m>
                <a:endParaRPr lang="en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935E08E-69A9-EDD7-5916-B78305069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058" y="2348880"/>
                <a:ext cx="2399186" cy="461665"/>
              </a:xfrm>
              <a:prstGeom prst="rect">
                <a:avLst/>
              </a:prstGeom>
              <a:blipFill>
                <a:blip r:embed="rId14"/>
                <a:stretch>
                  <a:fillRect l="-4211" t="-10526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F60D1DE-3734-6AEE-E971-770ACF3E02AD}"/>
                  </a:ext>
                </a:extLst>
              </p:cNvPr>
              <p:cNvSpPr txBox="1"/>
              <p:nvPr/>
            </p:nvSpPr>
            <p:spPr>
              <a:xfrm>
                <a:off x="9466997" y="2348880"/>
                <a:ext cx="19575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</m:t>
                    </m:r>
                  </m:oMath>
                </a14:m>
                <a:endParaRPr lang="en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F60D1DE-3734-6AEE-E971-770ACF3E0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6997" y="2348880"/>
                <a:ext cx="1957595" cy="461665"/>
              </a:xfrm>
              <a:prstGeom prst="rect">
                <a:avLst/>
              </a:prstGeom>
              <a:blipFill>
                <a:blip r:embed="rId15"/>
                <a:stretch>
                  <a:fillRect l="-5161" t="-10526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3A18525-6A25-FA52-A590-66A60EA350B7}"/>
              </a:ext>
            </a:extLst>
          </p:cNvPr>
          <p:cNvCxnSpPr>
            <a:cxnSpLocks/>
          </p:cNvCxnSpPr>
          <p:nvPr/>
        </p:nvCxnSpPr>
        <p:spPr>
          <a:xfrm>
            <a:off x="6023992" y="1980551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A47C71-5EA2-A87D-B6F4-191BE1902622}"/>
                  </a:ext>
                </a:extLst>
              </p:cNvPr>
              <p:cNvSpPr txBox="1"/>
              <p:nvPr/>
            </p:nvSpPr>
            <p:spPr>
              <a:xfrm>
                <a:off x="839416" y="1337636"/>
                <a:ext cx="18329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</m:d>
                      <m:r>
                        <a:rPr lang="zh-CN" alt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A47C71-5EA2-A87D-B6F4-191BE1902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1337636"/>
                <a:ext cx="1832952" cy="461665"/>
              </a:xfrm>
              <a:prstGeom prst="rect">
                <a:avLst/>
              </a:prstGeom>
              <a:blipFill>
                <a:blip r:embed="rId1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01BB89-F935-B8C1-B8A0-2F12DB124868}"/>
                  </a:ext>
                </a:extLst>
              </p:cNvPr>
              <p:cNvSpPr txBox="1"/>
              <p:nvPr/>
            </p:nvSpPr>
            <p:spPr>
              <a:xfrm>
                <a:off x="2207180" y="1326201"/>
                <a:ext cx="18003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d>
                      <m:r>
                        <a:rPr lang="zh-CN" altLang="en-US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01BB89-F935-B8C1-B8A0-2F12DB124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180" y="1326201"/>
                <a:ext cx="1800310" cy="461665"/>
              </a:xfrm>
              <a:prstGeom prst="rect">
                <a:avLst/>
              </a:prstGeom>
              <a:blipFill>
                <a:blip r:embed="rId1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black cat with green eyes&#10;&#10;AI-generated content may be incorrect.">
            <a:extLst>
              <a:ext uri="{FF2B5EF4-FFF2-40B4-BE49-F238E27FC236}">
                <a16:creationId xmlns:a16="http://schemas.microsoft.com/office/drawing/2014/main" id="{F7A9F5F3-CC35-8554-0CFE-01FAB970BBC2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551" y="1268759"/>
            <a:ext cx="1176465" cy="11742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5D05531-00A8-9C77-FB71-55C316B3C7F1}"/>
              </a:ext>
            </a:extLst>
          </p:cNvPr>
          <p:cNvSpPr/>
          <p:nvPr/>
        </p:nvSpPr>
        <p:spPr>
          <a:xfrm>
            <a:off x="4507614" y="1726536"/>
            <a:ext cx="1367681" cy="53076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Cartoon</a:t>
            </a:r>
            <a:endParaRPr lang="en-CN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261BBF-62F2-F245-28EF-4A3DCF43C0D9}"/>
              </a:ext>
            </a:extLst>
          </p:cNvPr>
          <p:cNvSpPr/>
          <p:nvPr/>
        </p:nvSpPr>
        <p:spPr>
          <a:xfrm rot="16200000" flipH="1">
            <a:off x="7107026" y="1892626"/>
            <a:ext cx="166817" cy="5032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74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1" grpId="0"/>
      <p:bldP spid="11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115C1-5ABF-1389-42A4-B504B1D95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A89B89-82CE-2DE1-8626-DFC849862074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24E5A-72A3-2560-7980-772CBFE6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076226-45C2-79CE-8174-83999E73F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E2A1A64-EE13-503A-9172-D92AD10C0FBE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Sufficient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Change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from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Temporal Information</a:t>
            </a:r>
          </a:p>
          <a:p>
            <a:pPr algn="l"/>
            <a:endParaRPr lang="en-US" altLang="zh-CN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3">
                <a:extLst>
                  <a:ext uri="{FF2B5EF4-FFF2-40B4-BE49-F238E27FC236}">
                    <a16:creationId xmlns:a16="http://schemas.microsoft.com/office/drawing/2014/main" id="{5AFC9FF5-1055-9E3B-839F-D89E1747859E}"/>
                  </a:ext>
                </a:extLst>
              </p:cNvPr>
              <p:cNvSpPr txBox="1"/>
              <p:nvPr/>
            </p:nvSpPr>
            <p:spPr>
              <a:xfrm>
                <a:off x="263353" y="836712"/>
                <a:ext cx="117373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temporal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scenario,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historical information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 auxiliary to provide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sufficient</a:t>
                </a:r>
                <a:r>
                  <a:rPr lang="zh-CN" altLang="en-US" sz="2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</a:t>
                </a:r>
                <a:r>
                  <a:rPr lang="zh-CN" altLang="en-US" sz="2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establish identifiability.</a:t>
                </a:r>
              </a:p>
            </p:txBody>
          </p:sp>
        </mc:Choice>
        <mc:Fallback xmlns="">
          <p:sp>
            <p:nvSpPr>
              <p:cNvPr id="11" name="文本框 3">
                <a:extLst>
                  <a:ext uri="{FF2B5EF4-FFF2-40B4-BE49-F238E27FC236}">
                    <a16:creationId xmlns:a16="http://schemas.microsoft.com/office/drawing/2014/main" id="{5AFC9FF5-1055-9E3B-839F-D89E17478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3" y="836712"/>
                <a:ext cx="11737304" cy="830997"/>
              </a:xfrm>
              <a:prstGeom prst="rect">
                <a:avLst/>
              </a:prstGeom>
              <a:blipFill>
                <a:blip r:embed="rId5"/>
                <a:stretch>
                  <a:fillRect l="-648" t="-5970" r="-864" b="-164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556494-EA76-302F-F6DB-2B21486F1025}"/>
                  </a:ext>
                </a:extLst>
              </p:cNvPr>
              <p:cNvSpPr txBox="1"/>
              <p:nvPr/>
            </p:nvSpPr>
            <p:spPr>
              <a:xfrm>
                <a:off x="7210859" y="3625818"/>
                <a:ext cx="4808301" cy="2723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  <a:defRPr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Stationary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latent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causal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process</a:t>
                </a:r>
                <a:r>
                  <a:rPr lang="en-US" altLang="zh-CN" sz="2400" dirty="0"/>
                  <a:t>:</a:t>
                </a:r>
                <a:r>
                  <a:rPr lang="zh-CN" altLang="en-US" sz="2400" dirty="0"/>
                  <a:t> </a:t>
                </a:r>
                <a:endParaRPr lang="en-US" altLang="zh-CN" sz="2400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b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𝐏𝐚</m:t>
                          </m:r>
                          <m: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100" dirty="0"/>
              </a:p>
              <a:p>
                <a:pPr marL="285750" indent="-285750">
                  <a:buFont typeface="Wingdings" panose="05000000000000000000" pitchFamily="2" charset="2"/>
                  <a:buChar char="Ø"/>
                  <a:defRPr/>
                </a:pPr>
                <a:r>
                  <a:rPr lang="zh-CN" altLang="en-US" sz="2400" b="1" dirty="0"/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Invertible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generation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process</a:t>
                </a:r>
                <a:r>
                  <a:rPr lang="en-US" altLang="zh-CN" sz="2400" dirty="0"/>
                  <a:t>: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900" dirty="0"/>
              </a:p>
              <a:p>
                <a:pPr marL="342900" indent="-342900">
                  <a:buFont typeface="Wingdings" pitchFamily="2" charset="2"/>
                  <a:buChar char="Ø"/>
                  <a:defRPr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Conditional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independence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historical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information</a:t>
                </a:r>
                <a:r>
                  <a:rPr lang="en-US" altLang="zh-CN" sz="2400" dirty="0"/>
                  <a:t>:</a:t>
                </a:r>
                <a:r>
                  <a:rPr lang="zh-CN" altLang="en-US" sz="2400" dirty="0"/>
                  <a:t> </a:t>
                </a:r>
                <a:endParaRPr lang="en-US" altLang="zh-CN" sz="2400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zh-CN" alt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CN" sz="2400">
                          <a:solidFill>
                            <a:schemeClr val="accent1"/>
                          </a:solidFill>
                        </a:rPr>
                        <m:t>⫫</m:t>
                      </m:r>
                      <m:sSub>
                        <m:sSubPr>
                          <m:ctrlPr>
                            <a:rPr lang="en-US" altLang="zh-CN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556494-EA76-302F-F6DB-2B21486F1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859" y="3625818"/>
                <a:ext cx="4808301" cy="2723631"/>
              </a:xfrm>
              <a:prstGeom prst="rect">
                <a:avLst/>
              </a:prstGeom>
              <a:blipFill>
                <a:blip r:embed="rId6"/>
                <a:stretch>
                  <a:fillRect l="-1579" t="-1852" r="-2632" b="-13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0BF7DDE8-EAE1-129A-EA0F-A5CD0E8D81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343"/>
          <a:stretch/>
        </p:blipFill>
        <p:spPr>
          <a:xfrm>
            <a:off x="335360" y="4725304"/>
            <a:ext cx="1834417" cy="144000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37" name="Picture 36" descr="A group of cars on a road&#10;&#10;Description automatically generated with low confidence">
            <a:extLst>
              <a:ext uri="{FF2B5EF4-FFF2-40B4-BE49-F238E27FC236}">
                <a16:creationId xmlns:a16="http://schemas.microsoft.com/office/drawing/2014/main" id="{DB5F4628-4A82-A246-567F-63DA890E16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8343"/>
          <a:stretch/>
        </p:blipFill>
        <p:spPr>
          <a:xfrm>
            <a:off x="2423592" y="4725304"/>
            <a:ext cx="1834417" cy="144000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38" name="Picture 37" descr="A group of cars on a road&#10;&#10;Description automatically generated with medium confidence">
            <a:extLst>
              <a:ext uri="{FF2B5EF4-FFF2-40B4-BE49-F238E27FC236}">
                <a16:creationId xmlns:a16="http://schemas.microsoft.com/office/drawing/2014/main" id="{03C6B63E-3F3D-528E-76FC-E06EE08572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r="28342"/>
          <a:stretch/>
        </p:blipFill>
        <p:spPr>
          <a:xfrm>
            <a:off x="4583832" y="4725304"/>
            <a:ext cx="1834417" cy="144000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41" name="椭圆 36">
            <a:extLst>
              <a:ext uri="{FF2B5EF4-FFF2-40B4-BE49-F238E27FC236}">
                <a16:creationId xmlns:a16="http://schemas.microsoft.com/office/drawing/2014/main" id="{88F39C58-B2B8-DD33-F608-DA178C286E21}"/>
              </a:ext>
            </a:extLst>
          </p:cNvPr>
          <p:cNvSpPr/>
          <p:nvPr/>
        </p:nvSpPr>
        <p:spPr>
          <a:xfrm>
            <a:off x="1680059" y="1834500"/>
            <a:ext cx="608852" cy="622159"/>
          </a:xfrm>
          <a:prstGeom prst="ellipse">
            <a:avLst/>
          </a:prstGeom>
          <a:ln w="3175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217">
                <a:extLst>
                  <a:ext uri="{FF2B5EF4-FFF2-40B4-BE49-F238E27FC236}">
                    <a16:creationId xmlns:a16="http://schemas.microsoft.com/office/drawing/2014/main" id="{76E80108-6F57-474D-4640-999846FA5F9E}"/>
                  </a:ext>
                </a:extLst>
              </p:cNvPr>
              <p:cNvSpPr txBox="1"/>
              <p:nvPr/>
            </p:nvSpPr>
            <p:spPr>
              <a:xfrm>
                <a:off x="1642383" y="1947345"/>
                <a:ext cx="689340" cy="38151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文本框 217">
                <a:extLst>
                  <a:ext uri="{FF2B5EF4-FFF2-40B4-BE49-F238E27FC236}">
                    <a16:creationId xmlns:a16="http://schemas.microsoft.com/office/drawing/2014/main" id="{76E80108-6F57-474D-4640-999846FA5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83" y="1947345"/>
                <a:ext cx="689340" cy="3815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椭圆 219">
            <a:extLst>
              <a:ext uri="{FF2B5EF4-FFF2-40B4-BE49-F238E27FC236}">
                <a16:creationId xmlns:a16="http://schemas.microsoft.com/office/drawing/2014/main" id="{D896B757-F5D0-F159-D1CD-829CEE5C03F2}"/>
              </a:ext>
            </a:extLst>
          </p:cNvPr>
          <p:cNvSpPr/>
          <p:nvPr/>
        </p:nvSpPr>
        <p:spPr>
          <a:xfrm>
            <a:off x="970892" y="2533753"/>
            <a:ext cx="608852" cy="622159"/>
          </a:xfrm>
          <a:prstGeom prst="ellipse">
            <a:avLst/>
          </a:prstGeom>
          <a:ln w="3175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220">
                <a:extLst>
                  <a:ext uri="{FF2B5EF4-FFF2-40B4-BE49-F238E27FC236}">
                    <a16:creationId xmlns:a16="http://schemas.microsoft.com/office/drawing/2014/main" id="{85E28B56-5CE6-2A95-5B35-2972A04CCE7D}"/>
                  </a:ext>
                </a:extLst>
              </p:cNvPr>
              <p:cNvSpPr txBox="1"/>
              <p:nvPr/>
            </p:nvSpPr>
            <p:spPr>
              <a:xfrm>
                <a:off x="920236" y="2621880"/>
                <a:ext cx="6893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文本框 220">
                <a:extLst>
                  <a:ext uri="{FF2B5EF4-FFF2-40B4-BE49-F238E27FC236}">
                    <a16:creationId xmlns:a16="http://schemas.microsoft.com/office/drawing/2014/main" id="{85E28B56-5CE6-2A95-5B35-2972A04CC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36" y="2621880"/>
                <a:ext cx="689341" cy="3815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组合 221">
            <a:extLst>
              <a:ext uri="{FF2B5EF4-FFF2-40B4-BE49-F238E27FC236}">
                <a16:creationId xmlns:a16="http://schemas.microsoft.com/office/drawing/2014/main" id="{1CB79139-9C83-082B-9F11-70EE99968EAE}"/>
              </a:ext>
            </a:extLst>
          </p:cNvPr>
          <p:cNvGrpSpPr/>
          <p:nvPr/>
        </p:nvGrpSpPr>
        <p:grpSpPr>
          <a:xfrm>
            <a:off x="911697" y="4055930"/>
            <a:ext cx="667877" cy="622159"/>
            <a:chOff x="4095819" y="3899718"/>
            <a:chExt cx="667877" cy="622159"/>
          </a:xfrm>
        </p:grpSpPr>
        <p:sp>
          <p:nvSpPr>
            <p:cNvPr id="47" name="椭圆 222">
              <a:extLst>
                <a:ext uri="{FF2B5EF4-FFF2-40B4-BE49-F238E27FC236}">
                  <a16:creationId xmlns:a16="http://schemas.microsoft.com/office/drawing/2014/main" id="{4E9AAABA-1985-0A36-3D0A-14E369018D50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223">
                  <a:extLst>
                    <a:ext uri="{FF2B5EF4-FFF2-40B4-BE49-F238E27FC236}">
                      <a16:creationId xmlns:a16="http://schemas.microsoft.com/office/drawing/2014/main" id="{6145B2EC-B16D-91B2-FEEB-BFB92D6BCF5F}"/>
                    </a:ext>
                  </a:extLst>
                </p:cNvPr>
                <p:cNvSpPr txBox="1"/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0" name="文本框 223">
                  <a:extLst>
                    <a:ext uri="{FF2B5EF4-FFF2-40B4-BE49-F238E27FC236}">
                      <a16:creationId xmlns:a16="http://schemas.microsoft.com/office/drawing/2014/main" id="{C1EF1C0D-4153-4DC0-C950-764619CF7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blipFill>
                  <a:blip r:embed="rId12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9" name="直接箭头连接符 224">
            <a:extLst>
              <a:ext uri="{FF2B5EF4-FFF2-40B4-BE49-F238E27FC236}">
                <a16:creationId xmlns:a16="http://schemas.microsoft.com/office/drawing/2014/main" id="{921E3910-B9CC-873D-AF32-082A580B4B9F}"/>
              </a:ext>
            </a:extLst>
          </p:cNvPr>
          <p:cNvCxnSpPr>
            <a:cxnSpLocks/>
            <a:stCxn id="44" idx="4"/>
            <a:endCxn id="47" idx="0"/>
          </p:cNvCxnSpPr>
          <p:nvPr/>
        </p:nvCxnSpPr>
        <p:spPr>
          <a:xfrm flipH="1">
            <a:off x="1271570" y="3155912"/>
            <a:ext cx="37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225">
            <a:extLst>
              <a:ext uri="{FF2B5EF4-FFF2-40B4-BE49-F238E27FC236}">
                <a16:creationId xmlns:a16="http://schemas.microsoft.com/office/drawing/2014/main" id="{594E25E4-5692-C0B7-1282-D5DDF3F16B02}"/>
              </a:ext>
            </a:extLst>
          </p:cNvPr>
          <p:cNvCxnSpPr>
            <a:cxnSpLocks/>
            <a:stCxn id="41" idx="4"/>
            <a:endCxn id="47" idx="0"/>
          </p:cNvCxnSpPr>
          <p:nvPr/>
        </p:nvCxnSpPr>
        <p:spPr>
          <a:xfrm flipH="1">
            <a:off x="1271570" y="2456659"/>
            <a:ext cx="712915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1" name="组合 226">
            <a:extLst>
              <a:ext uri="{FF2B5EF4-FFF2-40B4-BE49-F238E27FC236}">
                <a16:creationId xmlns:a16="http://schemas.microsoft.com/office/drawing/2014/main" id="{AE54B030-5D34-AD1F-A2A1-CD7300386196}"/>
              </a:ext>
            </a:extLst>
          </p:cNvPr>
          <p:cNvGrpSpPr/>
          <p:nvPr/>
        </p:nvGrpSpPr>
        <p:grpSpPr>
          <a:xfrm>
            <a:off x="1579574" y="3607039"/>
            <a:ext cx="652436" cy="655730"/>
            <a:chOff x="4107682" y="3899718"/>
            <a:chExt cx="652436" cy="622159"/>
          </a:xfrm>
        </p:grpSpPr>
        <p:sp>
          <p:nvSpPr>
            <p:cNvPr id="52" name="椭圆 227">
              <a:extLst>
                <a:ext uri="{FF2B5EF4-FFF2-40B4-BE49-F238E27FC236}">
                  <a16:creationId xmlns:a16="http://schemas.microsoft.com/office/drawing/2014/main" id="{C6FD8326-C5EE-FE05-33E6-EB20405E93F3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228">
                  <a:extLst>
                    <a:ext uri="{FF2B5EF4-FFF2-40B4-BE49-F238E27FC236}">
                      <a16:creationId xmlns:a16="http://schemas.microsoft.com/office/drawing/2014/main" id="{70062CB0-451B-1842-CBC8-32F2F2563513}"/>
                    </a:ext>
                  </a:extLst>
                </p:cNvPr>
                <p:cNvSpPr txBox="1"/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9" name="文本框 228">
                  <a:extLst>
                    <a:ext uri="{FF2B5EF4-FFF2-40B4-BE49-F238E27FC236}">
                      <a16:creationId xmlns:a16="http://schemas.microsoft.com/office/drawing/2014/main" id="{E7AB8727-D75A-D05D-254E-728E1C08B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blipFill>
                  <a:blip r:embed="rId13"/>
                  <a:stretch>
                    <a:fillRect r="-263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4" name="直接箭头连接符 229">
            <a:extLst>
              <a:ext uri="{FF2B5EF4-FFF2-40B4-BE49-F238E27FC236}">
                <a16:creationId xmlns:a16="http://schemas.microsoft.com/office/drawing/2014/main" id="{F22C408F-731B-1A35-AFA4-5C45D00772AB}"/>
              </a:ext>
            </a:extLst>
          </p:cNvPr>
          <p:cNvCxnSpPr>
            <a:cxnSpLocks/>
            <a:stCxn id="41" idx="4"/>
            <a:endCxn id="52" idx="0"/>
          </p:cNvCxnSpPr>
          <p:nvPr/>
        </p:nvCxnSpPr>
        <p:spPr>
          <a:xfrm flipH="1">
            <a:off x="1927584" y="2456659"/>
            <a:ext cx="56901" cy="11503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230">
            <a:extLst>
              <a:ext uri="{FF2B5EF4-FFF2-40B4-BE49-F238E27FC236}">
                <a16:creationId xmlns:a16="http://schemas.microsoft.com/office/drawing/2014/main" id="{921528EF-2732-B85E-4DDC-2D313D3C8611}"/>
              </a:ext>
            </a:extLst>
          </p:cNvPr>
          <p:cNvCxnSpPr>
            <a:cxnSpLocks/>
            <a:stCxn id="44" idx="5"/>
            <a:endCxn id="52" idx="0"/>
          </p:cNvCxnSpPr>
          <p:nvPr/>
        </p:nvCxnSpPr>
        <p:spPr>
          <a:xfrm>
            <a:off x="1490580" y="3064799"/>
            <a:ext cx="437004" cy="54224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椭圆 248">
            <a:extLst>
              <a:ext uri="{FF2B5EF4-FFF2-40B4-BE49-F238E27FC236}">
                <a16:creationId xmlns:a16="http://schemas.microsoft.com/office/drawing/2014/main" id="{6E1962CA-E86B-33F5-2E3E-954A09CAD51D}"/>
              </a:ext>
            </a:extLst>
          </p:cNvPr>
          <p:cNvSpPr/>
          <p:nvPr/>
        </p:nvSpPr>
        <p:spPr>
          <a:xfrm>
            <a:off x="3787223" y="1834500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249">
                <a:extLst>
                  <a:ext uri="{FF2B5EF4-FFF2-40B4-BE49-F238E27FC236}">
                    <a16:creationId xmlns:a16="http://schemas.microsoft.com/office/drawing/2014/main" id="{07DA69CE-B2D0-9FA2-F971-790BA8DCCB2C}"/>
                  </a:ext>
                </a:extLst>
              </p:cNvPr>
              <p:cNvSpPr txBox="1"/>
              <p:nvPr/>
            </p:nvSpPr>
            <p:spPr>
              <a:xfrm>
                <a:off x="3837636" y="1947345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7" name="文本框 249">
                <a:extLst>
                  <a:ext uri="{FF2B5EF4-FFF2-40B4-BE49-F238E27FC236}">
                    <a16:creationId xmlns:a16="http://schemas.microsoft.com/office/drawing/2014/main" id="{07DA69CE-B2D0-9FA2-F971-790BA8DCC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636" y="1947345"/>
                <a:ext cx="540664" cy="38151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椭圆 246">
            <a:extLst>
              <a:ext uri="{FF2B5EF4-FFF2-40B4-BE49-F238E27FC236}">
                <a16:creationId xmlns:a16="http://schemas.microsoft.com/office/drawing/2014/main" id="{8664F5A0-B6DF-A206-C55B-98C9E6E9E16C}"/>
              </a:ext>
            </a:extLst>
          </p:cNvPr>
          <p:cNvSpPr/>
          <p:nvPr/>
        </p:nvSpPr>
        <p:spPr>
          <a:xfrm>
            <a:off x="3101630" y="2533753"/>
            <a:ext cx="608852" cy="622159"/>
          </a:xfrm>
          <a:prstGeom prst="ellipse">
            <a:avLst/>
          </a:prstGeom>
          <a:ln w="317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247">
                <a:extLst>
                  <a:ext uri="{FF2B5EF4-FFF2-40B4-BE49-F238E27FC236}">
                    <a16:creationId xmlns:a16="http://schemas.microsoft.com/office/drawing/2014/main" id="{E5B983FA-6433-FD39-4F8C-174EFEBDE9DD}"/>
                  </a:ext>
                </a:extLst>
              </p:cNvPr>
              <p:cNvSpPr txBox="1"/>
              <p:nvPr/>
            </p:nvSpPr>
            <p:spPr>
              <a:xfrm>
                <a:off x="3115769" y="2652604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9" name="文本框 247">
                <a:extLst>
                  <a:ext uri="{FF2B5EF4-FFF2-40B4-BE49-F238E27FC236}">
                    <a16:creationId xmlns:a16="http://schemas.microsoft.com/office/drawing/2014/main" id="{E5B983FA-6433-FD39-4F8C-174EFEBDE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769" y="2652604"/>
                <a:ext cx="540664" cy="38151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组合 235">
            <a:extLst>
              <a:ext uri="{FF2B5EF4-FFF2-40B4-BE49-F238E27FC236}">
                <a16:creationId xmlns:a16="http://schemas.microsoft.com/office/drawing/2014/main" id="{41520618-AED3-EDA8-4FBB-DD25CDAA6F02}"/>
              </a:ext>
            </a:extLst>
          </p:cNvPr>
          <p:cNvGrpSpPr/>
          <p:nvPr/>
        </p:nvGrpSpPr>
        <p:grpSpPr>
          <a:xfrm>
            <a:off x="3059782" y="4055930"/>
            <a:ext cx="608852" cy="622159"/>
            <a:chOff x="4151266" y="3899718"/>
            <a:chExt cx="608852" cy="622159"/>
          </a:xfrm>
        </p:grpSpPr>
        <p:sp>
          <p:nvSpPr>
            <p:cNvPr id="61" name="椭圆 244">
              <a:extLst>
                <a:ext uri="{FF2B5EF4-FFF2-40B4-BE49-F238E27FC236}">
                  <a16:creationId xmlns:a16="http://schemas.microsoft.com/office/drawing/2014/main" id="{261F3C26-014E-21EA-65C9-89A51DC90E4F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本框 245">
                  <a:extLst>
                    <a:ext uri="{FF2B5EF4-FFF2-40B4-BE49-F238E27FC236}">
                      <a16:creationId xmlns:a16="http://schemas.microsoft.com/office/drawing/2014/main" id="{6B01438A-8FCE-2C79-353B-ECE71777D0D2}"/>
                    </a:ext>
                  </a:extLst>
                </p:cNvPr>
                <p:cNvSpPr txBox="1"/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6" name="文本框 245">
                  <a:extLst>
                    <a:ext uri="{FF2B5EF4-FFF2-40B4-BE49-F238E27FC236}">
                      <a16:creationId xmlns:a16="http://schemas.microsoft.com/office/drawing/2014/main" id="{ABA58D11-06F8-8369-84C0-740AD6548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3" name="直接箭头连接符 236">
            <a:extLst>
              <a:ext uri="{FF2B5EF4-FFF2-40B4-BE49-F238E27FC236}">
                <a16:creationId xmlns:a16="http://schemas.microsoft.com/office/drawing/2014/main" id="{7C27F31F-AAD6-EEB4-8DF5-0C4B76297750}"/>
              </a:ext>
            </a:extLst>
          </p:cNvPr>
          <p:cNvCxnSpPr>
            <a:cxnSpLocks/>
            <a:stCxn id="58" idx="4"/>
            <a:endCxn id="61" idx="0"/>
          </p:cNvCxnSpPr>
          <p:nvPr/>
        </p:nvCxnSpPr>
        <p:spPr>
          <a:xfrm flipH="1">
            <a:off x="3364208" y="3155912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直接箭头连接符 237">
            <a:extLst>
              <a:ext uri="{FF2B5EF4-FFF2-40B4-BE49-F238E27FC236}">
                <a16:creationId xmlns:a16="http://schemas.microsoft.com/office/drawing/2014/main" id="{8E15C41A-F72D-4B93-298B-339219A75127}"/>
              </a:ext>
            </a:extLst>
          </p:cNvPr>
          <p:cNvCxnSpPr>
            <a:cxnSpLocks/>
            <a:stCxn id="56" idx="4"/>
            <a:endCxn id="61" idx="0"/>
          </p:cNvCxnSpPr>
          <p:nvPr/>
        </p:nvCxnSpPr>
        <p:spPr>
          <a:xfrm flipH="1">
            <a:off x="3364208" y="2456659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5" name="组合 238">
            <a:extLst>
              <a:ext uri="{FF2B5EF4-FFF2-40B4-BE49-F238E27FC236}">
                <a16:creationId xmlns:a16="http://schemas.microsoft.com/office/drawing/2014/main" id="{A16C2C10-6C88-F933-8BD1-D7F21610BC2D}"/>
              </a:ext>
            </a:extLst>
          </p:cNvPr>
          <p:cNvGrpSpPr/>
          <p:nvPr/>
        </p:nvGrpSpPr>
        <p:grpSpPr>
          <a:xfrm>
            <a:off x="3753896" y="3626318"/>
            <a:ext cx="608852" cy="655730"/>
            <a:chOff x="4151266" y="3899718"/>
            <a:chExt cx="608852" cy="622159"/>
          </a:xfrm>
        </p:grpSpPr>
        <p:sp>
          <p:nvSpPr>
            <p:cNvPr id="66" name="椭圆 242">
              <a:extLst>
                <a:ext uri="{FF2B5EF4-FFF2-40B4-BE49-F238E27FC236}">
                  <a16:creationId xmlns:a16="http://schemas.microsoft.com/office/drawing/2014/main" id="{2AE1DD25-8C95-DCC3-2613-21544539B61C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文本框 243">
                  <a:extLst>
                    <a:ext uri="{FF2B5EF4-FFF2-40B4-BE49-F238E27FC236}">
                      <a16:creationId xmlns:a16="http://schemas.microsoft.com/office/drawing/2014/main" id="{AEA2286D-0D42-AD62-E3A3-612A9A7D99E7}"/>
                    </a:ext>
                  </a:extLst>
                </p:cNvPr>
                <p:cNvSpPr txBox="1"/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4" name="文本框 243">
                  <a:extLst>
                    <a:ext uri="{FF2B5EF4-FFF2-40B4-BE49-F238E27FC236}">
                      <a16:creationId xmlns:a16="http://schemas.microsoft.com/office/drawing/2014/main" id="{42CE2DA9-9333-777F-132B-4B3802981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8" name="直接箭头连接符 239">
            <a:extLst>
              <a:ext uri="{FF2B5EF4-FFF2-40B4-BE49-F238E27FC236}">
                <a16:creationId xmlns:a16="http://schemas.microsoft.com/office/drawing/2014/main" id="{BC279CD3-B686-AF01-0ACC-0288A9040045}"/>
              </a:ext>
            </a:extLst>
          </p:cNvPr>
          <p:cNvCxnSpPr>
            <a:cxnSpLocks/>
            <a:stCxn id="56" idx="4"/>
            <a:endCxn id="66" idx="0"/>
          </p:cNvCxnSpPr>
          <p:nvPr/>
        </p:nvCxnSpPr>
        <p:spPr>
          <a:xfrm flipH="1">
            <a:off x="4058322" y="2456659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直接箭头连接符 240">
            <a:extLst>
              <a:ext uri="{FF2B5EF4-FFF2-40B4-BE49-F238E27FC236}">
                <a16:creationId xmlns:a16="http://schemas.microsoft.com/office/drawing/2014/main" id="{D2FD9CB4-D36E-1914-FAAE-B92E8A1C5F74}"/>
              </a:ext>
            </a:extLst>
          </p:cNvPr>
          <p:cNvCxnSpPr>
            <a:cxnSpLocks/>
            <a:stCxn id="58" idx="5"/>
            <a:endCxn id="66" idx="0"/>
          </p:cNvCxnSpPr>
          <p:nvPr/>
        </p:nvCxnSpPr>
        <p:spPr>
          <a:xfrm>
            <a:off x="3621318" y="3064799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直接箭头连接符 250">
            <a:extLst>
              <a:ext uri="{FF2B5EF4-FFF2-40B4-BE49-F238E27FC236}">
                <a16:creationId xmlns:a16="http://schemas.microsoft.com/office/drawing/2014/main" id="{2C21D4B1-E493-B93A-6F1E-A4C69E32998E}"/>
              </a:ext>
            </a:extLst>
          </p:cNvPr>
          <p:cNvCxnSpPr>
            <a:cxnSpLocks/>
            <a:stCxn id="41" idx="6"/>
            <a:endCxn id="56" idx="2"/>
          </p:cNvCxnSpPr>
          <p:nvPr/>
        </p:nvCxnSpPr>
        <p:spPr>
          <a:xfrm>
            <a:off x="2288911" y="2145580"/>
            <a:ext cx="14983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直接箭头连接符 251">
            <a:extLst>
              <a:ext uri="{FF2B5EF4-FFF2-40B4-BE49-F238E27FC236}">
                <a16:creationId xmlns:a16="http://schemas.microsoft.com/office/drawing/2014/main" id="{643D9776-BBBF-54B3-04D0-CC4D4DEF8364}"/>
              </a:ext>
            </a:extLst>
          </p:cNvPr>
          <p:cNvCxnSpPr>
            <a:cxnSpLocks/>
            <a:stCxn id="44" idx="6"/>
            <a:endCxn id="59" idx="1"/>
          </p:cNvCxnSpPr>
          <p:nvPr/>
        </p:nvCxnSpPr>
        <p:spPr>
          <a:xfrm flipV="1">
            <a:off x="1579744" y="2843362"/>
            <a:ext cx="1536025" cy="1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直接箭头连接符 262">
            <a:extLst>
              <a:ext uri="{FF2B5EF4-FFF2-40B4-BE49-F238E27FC236}">
                <a16:creationId xmlns:a16="http://schemas.microsoft.com/office/drawing/2014/main" id="{3AD13DAB-2ACC-4706-60CD-7D6FD137ED5C}"/>
              </a:ext>
            </a:extLst>
          </p:cNvPr>
          <p:cNvCxnSpPr>
            <a:cxnSpLocks/>
            <a:stCxn id="41" idx="6"/>
            <a:endCxn id="59" idx="1"/>
          </p:cNvCxnSpPr>
          <p:nvPr/>
        </p:nvCxnSpPr>
        <p:spPr>
          <a:xfrm>
            <a:off x="2288911" y="2145580"/>
            <a:ext cx="826858" cy="6977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14">
                <a:extLst>
                  <a:ext uri="{FF2B5EF4-FFF2-40B4-BE49-F238E27FC236}">
                    <a16:creationId xmlns:a16="http://schemas.microsoft.com/office/drawing/2014/main" id="{073B60CF-F454-D009-E3CD-7A932DC9D416}"/>
                  </a:ext>
                </a:extLst>
              </p:cNvPr>
              <p:cNvSpPr txBox="1"/>
              <p:nvPr/>
            </p:nvSpPr>
            <p:spPr>
              <a:xfrm>
                <a:off x="1491284" y="1628960"/>
                <a:ext cx="28158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3" name="文本框 14">
                <a:extLst>
                  <a:ext uri="{FF2B5EF4-FFF2-40B4-BE49-F238E27FC236}">
                    <a16:creationId xmlns:a16="http://schemas.microsoft.com/office/drawing/2014/main" id="{073B60CF-F454-D009-E3CD-7A932DC9D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284" y="1628960"/>
                <a:ext cx="2815833" cy="461665"/>
              </a:xfrm>
              <a:prstGeom prst="rect">
                <a:avLst/>
              </a:prstGeom>
              <a:blipFill>
                <a:blip r:embed="rId1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椭圆 248">
            <a:extLst>
              <a:ext uri="{FF2B5EF4-FFF2-40B4-BE49-F238E27FC236}">
                <a16:creationId xmlns:a16="http://schemas.microsoft.com/office/drawing/2014/main" id="{0BA912AE-9FDD-15F6-20E6-36AA6BA33DBA}"/>
              </a:ext>
            </a:extLst>
          </p:cNvPr>
          <p:cNvSpPr/>
          <p:nvPr/>
        </p:nvSpPr>
        <p:spPr>
          <a:xfrm>
            <a:off x="5909052" y="1834000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本框 249">
                <a:extLst>
                  <a:ext uri="{FF2B5EF4-FFF2-40B4-BE49-F238E27FC236}">
                    <a16:creationId xmlns:a16="http://schemas.microsoft.com/office/drawing/2014/main" id="{CCEA98A8-3966-2A84-87CF-5F0384F3A52E}"/>
                  </a:ext>
                </a:extLst>
              </p:cNvPr>
              <p:cNvSpPr txBox="1"/>
              <p:nvPr/>
            </p:nvSpPr>
            <p:spPr>
              <a:xfrm>
                <a:off x="5849756" y="1947345"/>
                <a:ext cx="7274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5" name="文本框 249">
                <a:extLst>
                  <a:ext uri="{FF2B5EF4-FFF2-40B4-BE49-F238E27FC236}">
                    <a16:creationId xmlns:a16="http://schemas.microsoft.com/office/drawing/2014/main" id="{CCEA98A8-3966-2A84-87CF-5F0384F3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756" y="1947345"/>
                <a:ext cx="727441" cy="38151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椭圆 246">
            <a:extLst>
              <a:ext uri="{FF2B5EF4-FFF2-40B4-BE49-F238E27FC236}">
                <a16:creationId xmlns:a16="http://schemas.microsoft.com/office/drawing/2014/main" id="{04A4E190-C926-C828-BC94-E833C48A55B7}"/>
              </a:ext>
            </a:extLst>
          </p:cNvPr>
          <p:cNvSpPr/>
          <p:nvPr/>
        </p:nvSpPr>
        <p:spPr>
          <a:xfrm>
            <a:off x="5223459" y="2533253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247">
                <a:extLst>
                  <a:ext uri="{FF2B5EF4-FFF2-40B4-BE49-F238E27FC236}">
                    <a16:creationId xmlns:a16="http://schemas.microsoft.com/office/drawing/2014/main" id="{1AC500AF-686D-02EA-12B4-34FCAA15AAF5}"/>
                  </a:ext>
                </a:extLst>
              </p:cNvPr>
              <p:cNvSpPr txBox="1"/>
              <p:nvPr/>
            </p:nvSpPr>
            <p:spPr>
              <a:xfrm>
                <a:off x="5176063" y="2621880"/>
                <a:ext cx="713067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7" name="文本框 247">
                <a:extLst>
                  <a:ext uri="{FF2B5EF4-FFF2-40B4-BE49-F238E27FC236}">
                    <a16:creationId xmlns:a16="http://schemas.microsoft.com/office/drawing/2014/main" id="{1AC500AF-686D-02EA-12B4-34FCAA15A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063" y="2621880"/>
                <a:ext cx="713067" cy="38151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组合 235">
            <a:extLst>
              <a:ext uri="{FF2B5EF4-FFF2-40B4-BE49-F238E27FC236}">
                <a16:creationId xmlns:a16="http://schemas.microsoft.com/office/drawing/2014/main" id="{F0D4EC77-BF8D-A957-A161-B4A3810DEE3A}"/>
              </a:ext>
            </a:extLst>
          </p:cNvPr>
          <p:cNvGrpSpPr/>
          <p:nvPr/>
        </p:nvGrpSpPr>
        <p:grpSpPr>
          <a:xfrm>
            <a:off x="5136689" y="4055430"/>
            <a:ext cx="713067" cy="622159"/>
            <a:chOff x="4106344" y="3899718"/>
            <a:chExt cx="713067" cy="622159"/>
          </a:xfrm>
        </p:grpSpPr>
        <p:sp>
          <p:nvSpPr>
            <p:cNvPr id="79" name="椭圆 244">
              <a:extLst>
                <a:ext uri="{FF2B5EF4-FFF2-40B4-BE49-F238E27FC236}">
                  <a16:creationId xmlns:a16="http://schemas.microsoft.com/office/drawing/2014/main" id="{9EB7EE41-7B74-8D07-B1DC-6F36A1C50EE3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本框 245">
                  <a:extLst>
                    <a:ext uri="{FF2B5EF4-FFF2-40B4-BE49-F238E27FC236}">
                      <a16:creationId xmlns:a16="http://schemas.microsoft.com/office/drawing/2014/main" id="{80F2EB49-CAC3-7EB3-3C69-931A378F5B45}"/>
                    </a:ext>
                  </a:extLst>
                </p:cNvPr>
                <p:cNvSpPr txBox="1"/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4" name="文本框 245">
                  <a:extLst>
                    <a:ext uri="{FF2B5EF4-FFF2-40B4-BE49-F238E27FC236}">
                      <a16:creationId xmlns:a16="http://schemas.microsoft.com/office/drawing/2014/main" id="{FF9FDC71-3CFC-55FC-534B-AD0E1EF2C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1" name="直接箭头连接符 236">
            <a:extLst>
              <a:ext uri="{FF2B5EF4-FFF2-40B4-BE49-F238E27FC236}">
                <a16:creationId xmlns:a16="http://schemas.microsoft.com/office/drawing/2014/main" id="{D165DD72-92E7-0E53-0CC9-86CC15DD3560}"/>
              </a:ext>
            </a:extLst>
          </p:cNvPr>
          <p:cNvCxnSpPr>
            <a:cxnSpLocks/>
            <a:stCxn id="76" idx="4"/>
            <a:endCxn id="79" idx="0"/>
          </p:cNvCxnSpPr>
          <p:nvPr/>
        </p:nvCxnSpPr>
        <p:spPr>
          <a:xfrm flipH="1">
            <a:off x="5486037" y="3155412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直接箭头连接符 237">
            <a:extLst>
              <a:ext uri="{FF2B5EF4-FFF2-40B4-BE49-F238E27FC236}">
                <a16:creationId xmlns:a16="http://schemas.microsoft.com/office/drawing/2014/main" id="{C581210C-6A24-093D-F793-97DFA0CD3382}"/>
              </a:ext>
            </a:extLst>
          </p:cNvPr>
          <p:cNvCxnSpPr>
            <a:cxnSpLocks/>
            <a:stCxn id="74" idx="4"/>
            <a:endCxn id="79" idx="0"/>
          </p:cNvCxnSpPr>
          <p:nvPr/>
        </p:nvCxnSpPr>
        <p:spPr>
          <a:xfrm flipH="1">
            <a:off x="5486037" y="2456159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3" name="组合 238">
            <a:extLst>
              <a:ext uri="{FF2B5EF4-FFF2-40B4-BE49-F238E27FC236}">
                <a16:creationId xmlns:a16="http://schemas.microsoft.com/office/drawing/2014/main" id="{87851671-6B72-1B98-E0D1-EC508C38CEC7}"/>
              </a:ext>
            </a:extLst>
          </p:cNvPr>
          <p:cNvGrpSpPr/>
          <p:nvPr/>
        </p:nvGrpSpPr>
        <p:grpSpPr>
          <a:xfrm>
            <a:off x="5832311" y="3625818"/>
            <a:ext cx="668569" cy="655730"/>
            <a:chOff x="4107852" y="3899718"/>
            <a:chExt cx="668569" cy="622159"/>
          </a:xfrm>
        </p:grpSpPr>
        <p:sp>
          <p:nvSpPr>
            <p:cNvPr id="84" name="椭圆 242">
              <a:extLst>
                <a:ext uri="{FF2B5EF4-FFF2-40B4-BE49-F238E27FC236}">
                  <a16:creationId xmlns:a16="http://schemas.microsoft.com/office/drawing/2014/main" id="{F9E5C60A-FB4C-638E-01B2-45A984B9FE51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文本框 243">
                  <a:extLst>
                    <a:ext uri="{FF2B5EF4-FFF2-40B4-BE49-F238E27FC236}">
                      <a16:creationId xmlns:a16="http://schemas.microsoft.com/office/drawing/2014/main" id="{237A7CF0-B201-48ED-8660-7F4A260F084A}"/>
                    </a:ext>
                  </a:extLst>
                </p:cNvPr>
                <p:cNvSpPr txBox="1"/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9" name="文本框 243">
                  <a:extLst>
                    <a:ext uri="{FF2B5EF4-FFF2-40B4-BE49-F238E27FC236}">
                      <a16:creationId xmlns:a16="http://schemas.microsoft.com/office/drawing/2014/main" id="{111FEBE9-4C03-9C1A-B5C9-E4886C71B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blipFill>
                  <a:blip r:embed="rId22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6" name="直接箭头连接符 239">
            <a:extLst>
              <a:ext uri="{FF2B5EF4-FFF2-40B4-BE49-F238E27FC236}">
                <a16:creationId xmlns:a16="http://schemas.microsoft.com/office/drawing/2014/main" id="{1C0A713B-B0BB-E0E3-5FF4-A082C7053F98}"/>
              </a:ext>
            </a:extLst>
          </p:cNvPr>
          <p:cNvCxnSpPr>
            <a:cxnSpLocks/>
            <a:stCxn id="74" idx="4"/>
            <a:endCxn id="84" idx="0"/>
          </p:cNvCxnSpPr>
          <p:nvPr/>
        </p:nvCxnSpPr>
        <p:spPr>
          <a:xfrm flipH="1">
            <a:off x="6180151" y="2456159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直接箭头连接符 240">
            <a:extLst>
              <a:ext uri="{FF2B5EF4-FFF2-40B4-BE49-F238E27FC236}">
                <a16:creationId xmlns:a16="http://schemas.microsoft.com/office/drawing/2014/main" id="{BFF2DDFA-208A-5AC2-8797-7F3408DD3ED3}"/>
              </a:ext>
            </a:extLst>
          </p:cNvPr>
          <p:cNvCxnSpPr>
            <a:cxnSpLocks/>
            <a:stCxn id="76" idx="5"/>
            <a:endCxn id="84" idx="0"/>
          </p:cNvCxnSpPr>
          <p:nvPr/>
        </p:nvCxnSpPr>
        <p:spPr>
          <a:xfrm>
            <a:off x="5743147" y="3064299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直接箭头连接符 250">
            <a:extLst>
              <a:ext uri="{FF2B5EF4-FFF2-40B4-BE49-F238E27FC236}">
                <a16:creationId xmlns:a16="http://schemas.microsoft.com/office/drawing/2014/main" id="{D6422B20-A2BE-82BA-0777-CB792544C0AE}"/>
              </a:ext>
            </a:extLst>
          </p:cNvPr>
          <p:cNvCxnSpPr>
            <a:cxnSpLocks/>
          </p:cNvCxnSpPr>
          <p:nvPr/>
        </p:nvCxnSpPr>
        <p:spPr>
          <a:xfrm>
            <a:off x="4410740" y="2162262"/>
            <a:ext cx="14983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直接箭头连接符 251">
            <a:extLst>
              <a:ext uri="{FF2B5EF4-FFF2-40B4-BE49-F238E27FC236}">
                <a16:creationId xmlns:a16="http://schemas.microsoft.com/office/drawing/2014/main" id="{9F98D14E-6FB3-2572-C06F-2E0973337B96}"/>
              </a:ext>
            </a:extLst>
          </p:cNvPr>
          <p:cNvCxnSpPr>
            <a:cxnSpLocks/>
            <a:stCxn id="58" idx="6"/>
            <a:endCxn id="76" idx="2"/>
          </p:cNvCxnSpPr>
          <p:nvPr/>
        </p:nvCxnSpPr>
        <p:spPr>
          <a:xfrm flipV="1">
            <a:off x="3710482" y="2844333"/>
            <a:ext cx="1512977" cy="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直接箭头连接符 262">
            <a:extLst>
              <a:ext uri="{FF2B5EF4-FFF2-40B4-BE49-F238E27FC236}">
                <a16:creationId xmlns:a16="http://schemas.microsoft.com/office/drawing/2014/main" id="{8243DA6B-A90F-0B83-0B50-FDFB4F8FB898}"/>
              </a:ext>
            </a:extLst>
          </p:cNvPr>
          <p:cNvCxnSpPr>
            <a:cxnSpLocks/>
            <a:stCxn id="56" idx="6"/>
            <a:endCxn id="76" idx="2"/>
          </p:cNvCxnSpPr>
          <p:nvPr/>
        </p:nvCxnSpPr>
        <p:spPr>
          <a:xfrm>
            <a:off x="4396075" y="2145580"/>
            <a:ext cx="827384" cy="6987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直接箭头连接符 22">
            <a:extLst>
              <a:ext uri="{FF2B5EF4-FFF2-40B4-BE49-F238E27FC236}">
                <a16:creationId xmlns:a16="http://schemas.microsoft.com/office/drawing/2014/main" id="{ADADFE71-3A6D-D6B4-78C0-DD5182612416}"/>
              </a:ext>
            </a:extLst>
          </p:cNvPr>
          <p:cNvCxnSpPr>
            <a:cxnSpLocks/>
          </p:cNvCxnSpPr>
          <p:nvPr/>
        </p:nvCxnSpPr>
        <p:spPr>
          <a:xfrm>
            <a:off x="6537320" y="2192580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直接箭头连接符 23">
            <a:extLst>
              <a:ext uri="{FF2B5EF4-FFF2-40B4-BE49-F238E27FC236}">
                <a16:creationId xmlns:a16="http://schemas.microsoft.com/office/drawing/2014/main" id="{4586B9EE-BAE1-55E1-2F15-AC34A914866A}"/>
              </a:ext>
            </a:extLst>
          </p:cNvPr>
          <p:cNvCxnSpPr>
            <a:cxnSpLocks/>
          </p:cNvCxnSpPr>
          <p:nvPr/>
        </p:nvCxnSpPr>
        <p:spPr>
          <a:xfrm>
            <a:off x="5851727" y="2843091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14">
                <a:extLst>
                  <a:ext uri="{FF2B5EF4-FFF2-40B4-BE49-F238E27FC236}">
                    <a16:creationId xmlns:a16="http://schemas.microsoft.com/office/drawing/2014/main" id="{5F1B236E-E83C-3FC4-9DF7-B8E756B61A47}"/>
                  </a:ext>
                </a:extLst>
              </p:cNvPr>
              <p:cNvSpPr txBox="1"/>
              <p:nvPr/>
            </p:nvSpPr>
            <p:spPr>
              <a:xfrm>
                <a:off x="1602020" y="2986399"/>
                <a:ext cx="12498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3" name="文本框 14">
                <a:extLst>
                  <a:ext uri="{FF2B5EF4-FFF2-40B4-BE49-F238E27FC236}">
                    <a16:creationId xmlns:a16="http://schemas.microsoft.com/office/drawing/2014/main" id="{5F1B236E-E83C-3FC4-9DF7-B8E756B61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020" y="2986399"/>
                <a:ext cx="1249820" cy="461665"/>
              </a:xfrm>
              <a:prstGeom prst="rect">
                <a:avLst/>
              </a:prstGeom>
              <a:blipFill>
                <a:blip r:embed="rId23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直接箭头连接符 22">
            <a:extLst>
              <a:ext uri="{FF2B5EF4-FFF2-40B4-BE49-F238E27FC236}">
                <a16:creationId xmlns:a16="http://schemas.microsoft.com/office/drawing/2014/main" id="{5BDA1F80-9FB6-E89A-496D-0EC1EBF1FDE3}"/>
              </a:ext>
            </a:extLst>
          </p:cNvPr>
          <p:cNvCxnSpPr>
            <a:cxnSpLocks/>
          </p:cNvCxnSpPr>
          <p:nvPr/>
        </p:nvCxnSpPr>
        <p:spPr>
          <a:xfrm>
            <a:off x="1144424" y="2162262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直接箭头连接符 23">
            <a:extLst>
              <a:ext uri="{FF2B5EF4-FFF2-40B4-BE49-F238E27FC236}">
                <a16:creationId xmlns:a16="http://schemas.microsoft.com/office/drawing/2014/main" id="{56879AF9-7134-A0AA-FBF4-3AA8DCC55476}"/>
              </a:ext>
            </a:extLst>
          </p:cNvPr>
          <p:cNvCxnSpPr>
            <a:cxnSpLocks/>
          </p:cNvCxnSpPr>
          <p:nvPr/>
        </p:nvCxnSpPr>
        <p:spPr>
          <a:xfrm>
            <a:off x="431509" y="2843091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5B2832-B6FC-598A-012A-35061EC92A05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Yao.,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Temporally disentangled representation learning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A3CB5DA-8F60-7FF3-69E5-9B06F8194D5C}"/>
                  </a:ext>
                </a:extLst>
              </p:cNvPr>
              <p:cNvSpPr/>
              <p:nvPr/>
            </p:nvSpPr>
            <p:spPr>
              <a:xfrm>
                <a:off x="9480376" y="854020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A3CB5DA-8F60-7FF3-69E5-9B06F8194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376" y="854020"/>
                <a:ext cx="504056" cy="504056"/>
              </a:xfrm>
              <a:prstGeom prst="ellipse">
                <a:avLst/>
              </a:prstGeom>
              <a:blipFill>
                <a:blip r:embed="rId24"/>
                <a:stretch>
                  <a:fillRect l="-6818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oup of cars on a road&#10;&#10;Description automatically generated with low confidence">
            <a:extLst>
              <a:ext uri="{FF2B5EF4-FFF2-40B4-BE49-F238E27FC236}">
                <a16:creationId xmlns:a16="http://schemas.microsoft.com/office/drawing/2014/main" id="{2AF93935-36C3-02C6-12C6-F5118297E2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t="16106" r="46306" b="11737"/>
          <a:stretch/>
        </p:blipFill>
        <p:spPr>
          <a:xfrm>
            <a:off x="7628283" y="2515449"/>
            <a:ext cx="1374571" cy="1039054"/>
          </a:xfrm>
          <a:prstGeom prst="rect">
            <a:avLst/>
          </a:prstGeom>
        </p:spPr>
      </p:pic>
      <p:pic>
        <p:nvPicPr>
          <p:cNvPr id="10" name="Picture 9" descr="A group of cars on a road&#10;&#10;Description automatically generated with medium confidence">
            <a:extLst>
              <a:ext uri="{FF2B5EF4-FFF2-40B4-BE49-F238E27FC236}">
                <a16:creationId xmlns:a16="http://schemas.microsoft.com/office/drawing/2014/main" id="{F5FD2B9D-0200-7B4D-F469-C2E27BAB0E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42" t="17428" r="41863" b="10415"/>
          <a:stretch/>
        </p:blipFill>
        <p:spPr>
          <a:xfrm>
            <a:off x="9824655" y="2515449"/>
            <a:ext cx="1374572" cy="1039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50629-9050-D59A-B787-858344E5CB14}"/>
              </a:ext>
            </a:extLst>
          </p:cNvPr>
          <p:cNvSpPr txBox="1"/>
          <p:nvPr/>
        </p:nvSpPr>
        <p:spPr>
          <a:xfrm>
            <a:off x="7528478" y="1649891"/>
            <a:ext cx="157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</a:rPr>
              <a:t>Historical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State</a:t>
            </a:r>
            <a:endParaRPr lang="en-CN" sz="2400" dirty="0">
              <a:solidFill>
                <a:schemeClr val="accent2"/>
              </a:solidFill>
            </a:endParaRPr>
          </a:p>
        </p:txBody>
      </p:sp>
      <p:cxnSp>
        <p:nvCxnSpPr>
          <p:cNvPr id="13" name="直接箭头连接符 22">
            <a:extLst>
              <a:ext uri="{FF2B5EF4-FFF2-40B4-BE49-F238E27FC236}">
                <a16:creationId xmlns:a16="http://schemas.microsoft.com/office/drawing/2014/main" id="{CBFB8F4A-0520-42F0-166A-119448D8D9D4}"/>
              </a:ext>
            </a:extLst>
          </p:cNvPr>
          <p:cNvCxnSpPr>
            <a:cxnSpLocks/>
          </p:cNvCxnSpPr>
          <p:nvPr/>
        </p:nvCxnSpPr>
        <p:spPr>
          <a:xfrm>
            <a:off x="9196769" y="3064299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41D75CA-D8D6-ABEC-6F2E-755E0FD888C3}"/>
              </a:ext>
            </a:extLst>
          </p:cNvPr>
          <p:cNvSpPr txBox="1"/>
          <p:nvPr/>
        </p:nvSpPr>
        <p:spPr>
          <a:xfrm>
            <a:off x="9739265" y="1654521"/>
            <a:ext cx="157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Current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State</a:t>
            </a:r>
            <a:endParaRPr lang="en-CN" sz="24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923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D34A9-70A1-6E64-DAEB-47CAEF174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B92747-D47C-5287-4ACF-6F9ADB53DC51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B130F-8911-005B-4E3D-A258B4828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B4718B-BB70-0A83-884A-3DE6698C2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1008994-D649-5553-DA6F-373043ED560F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An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Example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of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the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Temporal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Case</a:t>
            </a:r>
            <a:r>
              <a:rPr lang="zh-CN" altLang="en-US" sz="3200" b="1" dirty="0"/>
              <a:t> </a:t>
            </a:r>
            <a:endParaRPr lang="en-US" altLang="zh-CN" sz="3200" b="1" dirty="0"/>
          </a:p>
          <a:p>
            <a:pPr algn="l"/>
            <a:endParaRPr lang="en-US" altLang="zh-CN" sz="3200" b="1" dirty="0"/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43427E4D-4E74-EBFC-3FF7-1B01D797B6E2}"/>
              </a:ext>
            </a:extLst>
          </p:cNvPr>
          <p:cNvSpPr txBox="1"/>
          <p:nvPr/>
        </p:nvSpPr>
        <p:spPr>
          <a:xfrm>
            <a:off x="263353" y="836712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mass-spring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objects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disentangled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scene,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D248A02-CFE9-C7C1-AD15-684389395D5B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Yao.,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Temporally disentangled representation learning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screen&#10;&#10;AI-generated content may be incorrect.">
            <a:extLst>
              <a:ext uri="{FF2B5EF4-FFF2-40B4-BE49-F238E27FC236}">
                <a16:creationId xmlns:a16="http://schemas.microsoft.com/office/drawing/2014/main" id="{CB6D448B-00A1-FA99-0A0D-099B46E3B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87" r="75875" b="-187"/>
          <a:stretch/>
        </p:blipFill>
        <p:spPr>
          <a:xfrm>
            <a:off x="1822646" y="2823901"/>
            <a:ext cx="3113282" cy="31973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226C84-D4F0-4EDE-E31C-0749552D142D}"/>
              </a:ext>
            </a:extLst>
          </p:cNvPr>
          <p:cNvGrpSpPr/>
          <p:nvPr/>
        </p:nvGrpSpPr>
        <p:grpSpPr>
          <a:xfrm>
            <a:off x="6816080" y="2683643"/>
            <a:ext cx="3700859" cy="3337645"/>
            <a:chOff x="7222604" y="1994203"/>
            <a:chExt cx="3700859" cy="33376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C7F47F-1C8E-94F0-719A-F5C16B169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2604" y="1994203"/>
              <a:ext cx="3700859" cy="3337645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CAF3E4C-DAF8-3270-FE0E-8BE8EA9E27A6}"/>
                </a:ext>
              </a:extLst>
            </p:cNvPr>
            <p:cNvSpPr/>
            <p:nvPr/>
          </p:nvSpPr>
          <p:spPr>
            <a:xfrm>
              <a:off x="8956800" y="4833156"/>
              <a:ext cx="288000" cy="288000"/>
            </a:xfrm>
            <a:prstGeom prst="ellipse">
              <a:avLst/>
            </a:prstGeom>
            <a:solidFill>
              <a:srgbClr val="FBCE7D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6EFF35-561B-E784-1E3C-BAC1B22E15B7}"/>
                </a:ext>
              </a:extLst>
            </p:cNvPr>
            <p:cNvSpPr/>
            <p:nvPr/>
          </p:nvSpPr>
          <p:spPr>
            <a:xfrm>
              <a:off x="9129600" y="2708920"/>
              <a:ext cx="288000" cy="288000"/>
            </a:xfrm>
            <a:prstGeom prst="ellipse">
              <a:avLst/>
            </a:prstGeom>
            <a:solidFill>
              <a:srgbClr val="F5BFF4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3" name="文本框 3">
            <a:extLst>
              <a:ext uri="{FF2B5EF4-FFF2-40B4-BE49-F238E27FC236}">
                <a16:creationId xmlns:a16="http://schemas.microsoft.com/office/drawing/2014/main" id="{1FAA8A58-5934-1D98-76D5-649CFCF6F869}"/>
              </a:ext>
            </a:extLst>
          </p:cNvPr>
          <p:cNvSpPr txBox="1"/>
          <p:nvPr/>
        </p:nvSpPr>
        <p:spPr>
          <a:xfrm>
            <a:off x="1919181" y="1961824"/>
            <a:ext cx="2920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mass-spring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</p:txBody>
      </p:sp>
      <p:sp>
        <p:nvSpPr>
          <p:cNvPr id="14" name="文本框 3">
            <a:extLst>
              <a:ext uri="{FF2B5EF4-FFF2-40B4-BE49-F238E27FC236}">
                <a16:creationId xmlns:a16="http://schemas.microsoft.com/office/drawing/2014/main" id="{FD686204-9F0D-2420-BA72-F8CD1741F8BC}"/>
              </a:ext>
            </a:extLst>
          </p:cNvPr>
          <p:cNvSpPr txBox="1"/>
          <p:nvPr/>
        </p:nvSpPr>
        <p:spPr>
          <a:xfrm>
            <a:off x="6876789" y="1992904"/>
            <a:ext cx="357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725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D7FEB-B99D-1AF1-42FC-219754003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C4EEF6-9786-BA53-8883-58A940D36B54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E32A-A22B-5436-F73D-195D517D1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6F718F-5011-834E-90FC-4D815E90D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6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70E2911-A85C-3AF5-C726-81EAD9D66835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Extension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Known Non-stationary</a:t>
            </a:r>
          </a:p>
          <a:p>
            <a:pPr algn="l"/>
            <a:endParaRPr lang="en-US" altLang="zh-CN" sz="3200" b="1" dirty="0"/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3E30E936-EA95-003E-0986-DCC93660BE43}"/>
              </a:ext>
            </a:extLst>
          </p:cNvPr>
          <p:cNvSpPr txBox="1"/>
          <p:nvPr/>
        </p:nvSpPr>
        <p:spPr>
          <a:xfrm>
            <a:off x="263353" y="836712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observed, the non-stationarity can serve as an auxiliary variable, providing change information, whether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occurs in the </a:t>
            </a: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function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the </a:t>
            </a: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1BD77B-F892-4FCF-0632-B30FC74A15F7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Yao.,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Temporally disentangled representation learning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1E182A3-8260-7436-F693-029719A5BE99}"/>
                  </a:ext>
                </a:extLst>
              </p:cNvPr>
              <p:cNvSpPr txBox="1"/>
              <p:nvPr/>
            </p:nvSpPr>
            <p:spPr>
              <a:xfrm>
                <a:off x="6872678" y="3968740"/>
                <a:ext cx="4910334" cy="21245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400" b="1"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fix</m:t>
                                    </m:r>
                                  </m:sup>
                                </m:sSub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1" i="0" smtClean="0">
                                        <a:latin typeface="Cambria Math" panose="02040503050406030204" pitchFamily="18" charset="0"/>
                                      </a:rPr>
                                      <m:t>𝐏𝐚</m:t>
                                    </m:r>
                                    <m:d>
                                      <m:d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altLang="zh-CN" sz="24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CN" sz="2400" b="1">
                                                <a:latin typeface="Cambria Math" panose="02040503050406030204" pitchFamily="18" charset="0"/>
                                              </a:rPr>
                                              <m:t>𝐳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altLang="zh-CN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2400">
                                                <a:latin typeface="Cambria Math" panose="02040503050406030204" pitchFamily="18" charset="0"/>
                                              </a:rPr>
                                              <m:t>fix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en-US" altLang="zh-CN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    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sz="2400" b="1">
                                              <a:latin typeface="Cambria Math" panose="02040503050406030204" pitchFamily="18" charset="0"/>
                                            </a:rPr>
                                            <m:t>𝐳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2400">
                                              <a:latin typeface="Cambria Math" panose="02040503050406030204" pitchFamily="18" charset="0"/>
                                            </a:rPr>
                                            <m:t>chg</m:t>
                                          </m:r>
                                        </m:sup>
                                      </m:sSub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CN" sz="2400" b="1">
                                          <a:latin typeface="Cambria Math" panose="02040503050406030204" pitchFamily="18" charset="0"/>
                                        </a:rPr>
                                        <m:t>𝐏</m:t>
                                      </m:r>
                                      <m:r>
                                        <a:rPr lang="en-US" altLang="zh-CN" sz="2400" b="1" i="0" smtClean="0">
                                          <a:latin typeface="Cambria Math" panose="02040503050406030204" pitchFamily="18" charset="0"/>
                                        </a:rPr>
                                        <m:t>𝐚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sz="2400" b="1">
                                              <a:latin typeface="Cambria Math" panose="02040503050406030204" pitchFamily="18" charset="0"/>
                                            </a:rPr>
                                            <m:t>𝐳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2400">
                                              <a:latin typeface="Cambria Math" panose="02040503050406030204" pitchFamily="18" charset="0"/>
                                            </a:rPr>
                                            <m:t>chg</m:t>
                                          </m:r>
                                        </m:sup>
                                      </m:sSub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),</m:t>
                                      </m:r>
                                      <m:r>
                                        <a:rPr lang="en-US" altLang="zh-CN" sz="240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altLang="zh-CN" sz="2400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sz="2400" b="1" i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𝛉</m:t>
                                              </m:r>
                                            </m:e>
                                            <m:sup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sz="240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dyn</m:t>
                                              </m:r>
                                            </m:sup>
                                          </m:sSup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sz="2400" b="1">
                                              <a:latin typeface="Cambria Math" panose="02040503050406030204" pitchFamily="18" charset="0"/>
                                            </a:rPr>
                                            <m:t>𝐳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obs</m:t>
                                          </m:r>
                                        </m:sup>
                                      </m:sSub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altLang="zh-CN" sz="2400" i="1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altLang="zh-CN" sz="2400" b="1" i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𝛉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altLang="zh-CN" sz="240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obs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𝜀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altLang="zh-CN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zh-CN" sz="2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zh-CN" alt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               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</a:rPr>
                                  <m:t>      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=[</m:t>
                                </m:r>
                                <m:sSubSup>
                                  <m:sSubSupPr>
                                    <m:ctrlPr>
                                      <a:rPr lang="en-US" altLang="zh-CN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400" b="1"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b="0" i="0" smtClean="0">
                                        <a:latin typeface="Cambria Math" panose="02040503050406030204" pitchFamily="18" charset="0"/>
                                      </a:rPr>
                                      <m:t>fix</m:t>
                                    </m:r>
                                  </m:sup>
                                </m:sSub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400" b="1"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b="0" i="0" smtClean="0">
                                        <a:latin typeface="Cambria Math" panose="02040503050406030204" pitchFamily="18" charset="0"/>
                                      </a:rPr>
                                      <m:t>chg</m:t>
                                    </m:r>
                                  </m:sup>
                                </m:sSub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altLang="zh-CN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400" b="1"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b="0" i="0" smtClean="0">
                                        <a:latin typeface="Cambria Math" panose="02040503050406030204" pitchFamily="18" charset="0"/>
                                      </a:rPr>
                                      <m:t>obs</m:t>
                                    </m:r>
                                  </m:sup>
                                </m:sSub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1E182A3-8260-7436-F693-029719A5B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678" y="3968740"/>
                <a:ext cx="4910334" cy="2124556"/>
              </a:xfrm>
              <a:prstGeom prst="rect">
                <a:avLst/>
              </a:prstGeom>
              <a:blipFill>
                <a:blip r:embed="rId7"/>
                <a:stretch>
                  <a:fillRect b="-11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run then walk">
            <a:hlinkClick r:id="" action="ppaction://media"/>
            <a:extLst>
              <a:ext uri="{FF2B5EF4-FFF2-40B4-BE49-F238E27FC236}">
                <a16:creationId xmlns:a16="http://schemas.microsoft.com/office/drawing/2014/main" id="{176C6F0A-2E63-300D-E666-29E3B7F817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3971" y="2035884"/>
            <a:ext cx="3110631" cy="1749730"/>
          </a:xfrm>
          <a:prstGeom prst="rect">
            <a:avLst/>
          </a:prstGeom>
        </p:spPr>
      </p:pic>
      <p:sp>
        <p:nvSpPr>
          <p:cNvPr id="49" name="椭圆 36">
            <a:extLst>
              <a:ext uri="{FF2B5EF4-FFF2-40B4-BE49-F238E27FC236}">
                <a16:creationId xmlns:a16="http://schemas.microsoft.com/office/drawing/2014/main" id="{B65C1E29-7A74-9497-3CAF-87E6F2ACF5EA}"/>
              </a:ext>
            </a:extLst>
          </p:cNvPr>
          <p:cNvSpPr/>
          <p:nvPr/>
        </p:nvSpPr>
        <p:spPr>
          <a:xfrm>
            <a:off x="1367886" y="3177699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217">
                <a:extLst>
                  <a:ext uri="{FF2B5EF4-FFF2-40B4-BE49-F238E27FC236}">
                    <a16:creationId xmlns:a16="http://schemas.microsoft.com/office/drawing/2014/main" id="{36D3A53B-D10C-BF5D-26CD-9B6D874D0634}"/>
                  </a:ext>
                </a:extLst>
              </p:cNvPr>
              <p:cNvSpPr txBox="1"/>
              <p:nvPr/>
            </p:nvSpPr>
            <p:spPr>
              <a:xfrm>
                <a:off x="1330210" y="3290544"/>
                <a:ext cx="689340" cy="38151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文本框 217">
                <a:extLst>
                  <a:ext uri="{FF2B5EF4-FFF2-40B4-BE49-F238E27FC236}">
                    <a16:creationId xmlns:a16="http://schemas.microsoft.com/office/drawing/2014/main" id="{36D3A53B-D10C-BF5D-26CD-9B6D874D0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210" y="3290544"/>
                <a:ext cx="689340" cy="3815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椭圆 219">
            <a:extLst>
              <a:ext uri="{FF2B5EF4-FFF2-40B4-BE49-F238E27FC236}">
                <a16:creationId xmlns:a16="http://schemas.microsoft.com/office/drawing/2014/main" id="{8259E522-4BCC-98E8-6935-71AAAF8CEDCD}"/>
              </a:ext>
            </a:extLst>
          </p:cNvPr>
          <p:cNvSpPr/>
          <p:nvPr/>
        </p:nvSpPr>
        <p:spPr>
          <a:xfrm>
            <a:off x="658719" y="3876952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220">
                <a:extLst>
                  <a:ext uri="{FF2B5EF4-FFF2-40B4-BE49-F238E27FC236}">
                    <a16:creationId xmlns:a16="http://schemas.microsoft.com/office/drawing/2014/main" id="{85F2C0CC-FC97-9BCD-97E5-11A15BBB2F50}"/>
                  </a:ext>
                </a:extLst>
              </p:cNvPr>
              <p:cNvSpPr txBox="1"/>
              <p:nvPr/>
            </p:nvSpPr>
            <p:spPr>
              <a:xfrm>
                <a:off x="608063" y="3965079"/>
                <a:ext cx="6893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2" name="文本框 220">
                <a:extLst>
                  <a:ext uri="{FF2B5EF4-FFF2-40B4-BE49-F238E27FC236}">
                    <a16:creationId xmlns:a16="http://schemas.microsoft.com/office/drawing/2014/main" id="{85F2C0CC-FC97-9BCD-97E5-11A15BBB2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63" y="3965079"/>
                <a:ext cx="689341" cy="3815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组合 221">
            <a:extLst>
              <a:ext uri="{FF2B5EF4-FFF2-40B4-BE49-F238E27FC236}">
                <a16:creationId xmlns:a16="http://schemas.microsoft.com/office/drawing/2014/main" id="{423F466F-C380-1C1F-C712-40FACFD577DA}"/>
              </a:ext>
            </a:extLst>
          </p:cNvPr>
          <p:cNvGrpSpPr/>
          <p:nvPr/>
        </p:nvGrpSpPr>
        <p:grpSpPr>
          <a:xfrm>
            <a:off x="599524" y="5399129"/>
            <a:ext cx="667877" cy="622159"/>
            <a:chOff x="4095819" y="3899718"/>
            <a:chExt cx="667877" cy="622159"/>
          </a:xfrm>
        </p:grpSpPr>
        <p:sp>
          <p:nvSpPr>
            <p:cNvPr id="54" name="椭圆 222">
              <a:extLst>
                <a:ext uri="{FF2B5EF4-FFF2-40B4-BE49-F238E27FC236}">
                  <a16:creationId xmlns:a16="http://schemas.microsoft.com/office/drawing/2014/main" id="{A801AE35-0CD7-4BDD-A365-569DC34028E3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文本框 223">
                  <a:extLst>
                    <a:ext uri="{FF2B5EF4-FFF2-40B4-BE49-F238E27FC236}">
                      <a16:creationId xmlns:a16="http://schemas.microsoft.com/office/drawing/2014/main" id="{A893549D-70F1-C92E-72BF-0369B374AC3A}"/>
                    </a:ext>
                  </a:extLst>
                </p:cNvPr>
                <p:cNvSpPr txBox="1"/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0" name="文本框 223">
                  <a:extLst>
                    <a:ext uri="{FF2B5EF4-FFF2-40B4-BE49-F238E27FC236}">
                      <a16:creationId xmlns:a16="http://schemas.microsoft.com/office/drawing/2014/main" id="{C1EF1C0D-4153-4DC0-C950-764619CF7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blipFill>
                  <a:blip r:embed="rId11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6" name="直接箭头连接符 224">
            <a:extLst>
              <a:ext uri="{FF2B5EF4-FFF2-40B4-BE49-F238E27FC236}">
                <a16:creationId xmlns:a16="http://schemas.microsoft.com/office/drawing/2014/main" id="{202DFC38-66DD-3B22-AC9C-44190276692C}"/>
              </a:ext>
            </a:extLst>
          </p:cNvPr>
          <p:cNvCxnSpPr>
            <a:cxnSpLocks/>
            <a:stCxn id="51" idx="4"/>
            <a:endCxn id="54" idx="0"/>
          </p:cNvCxnSpPr>
          <p:nvPr/>
        </p:nvCxnSpPr>
        <p:spPr>
          <a:xfrm flipH="1">
            <a:off x="959397" y="4499111"/>
            <a:ext cx="37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直接箭头连接符 225">
            <a:extLst>
              <a:ext uri="{FF2B5EF4-FFF2-40B4-BE49-F238E27FC236}">
                <a16:creationId xmlns:a16="http://schemas.microsoft.com/office/drawing/2014/main" id="{9404FC9C-D1E4-0464-B089-C06FC17AA3B7}"/>
              </a:ext>
            </a:extLst>
          </p:cNvPr>
          <p:cNvCxnSpPr>
            <a:cxnSpLocks/>
            <a:stCxn id="49" idx="4"/>
            <a:endCxn id="54" idx="0"/>
          </p:cNvCxnSpPr>
          <p:nvPr/>
        </p:nvCxnSpPr>
        <p:spPr>
          <a:xfrm flipH="1">
            <a:off x="959397" y="3799858"/>
            <a:ext cx="712915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8" name="组合 226">
            <a:extLst>
              <a:ext uri="{FF2B5EF4-FFF2-40B4-BE49-F238E27FC236}">
                <a16:creationId xmlns:a16="http://schemas.microsoft.com/office/drawing/2014/main" id="{408E921A-68A6-4523-5443-164310B8B023}"/>
              </a:ext>
            </a:extLst>
          </p:cNvPr>
          <p:cNvGrpSpPr/>
          <p:nvPr/>
        </p:nvGrpSpPr>
        <p:grpSpPr>
          <a:xfrm>
            <a:off x="1267401" y="4950238"/>
            <a:ext cx="652436" cy="655730"/>
            <a:chOff x="4107682" y="3899718"/>
            <a:chExt cx="652436" cy="622159"/>
          </a:xfrm>
        </p:grpSpPr>
        <p:sp>
          <p:nvSpPr>
            <p:cNvPr id="59" name="椭圆 227">
              <a:extLst>
                <a:ext uri="{FF2B5EF4-FFF2-40B4-BE49-F238E27FC236}">
                  <a16:creationId xmlns:a16="http://schemas.microsoft.com/office/drawing/2014/main" id="{489FFEBC-2AFA-DFF3-47C2-3C36B1C6F808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228">
                  <a:extLst>
                    <a:ext uri="{FF2B5EF4-FFF2-40B4-BE49-F238E27FC236}">
                      <a16:creationId xmlns:a16="http://schemas.microsoft.com/office/drawing/2014/main" id="{77BCDA4E-6A8B-6DB5-B09F-E88DBCDFEBF9}"/>
                    </a:ext>
                  </a:extLst>
                </p:cNvPr>
                <p:cNvSpPr txBox="1"/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9" name="文本框 228">
                  <a:extLst>
                    <a:ext uri="{FF2B5EF4-FFF2-40B4-BE49-F238E27FC236}">
                      <a16:creationId xmlns:a16="http://schemas.microsoft.com/office/drawing/2014/main" id="{E7AB8727-D75A-D05D-254E-728E1C08B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blipFill>
                  <a:blip r:embed="rId12"/>
                  <a:stretch>
                    <a:fillRect r="-263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1" name="直接箭头连接符 229">
            <a:extLst>
              <a:ext uri="{FF2B5EF4-FFF2-40B4-BE49-F238E27FC236}">
                <a16:creationId xmlns:a16="http://schemas.microsoft.com/office/drawing/2014/main" id="{E7FB8F30-E2D6-EEF8-8CCB-701642C67937}"/>
              </a:ext>
            </a:extLst>
          </p:cNvPr>
          <p:cNvCxnSpPr>
            <a:cxnSpLocks/>
            <a:stCxn id="49" idx="4"/>
            <a:endCxn id="59" idx="0"/>
          </p:cNvCxnSpPr>
          <p:nvPr/>
        </p:nvCxnSpPr>
        <p:spPr>
          <a:xfrm flipH="1">
            <a:off x="1615411" y="3799858"/>
            <a:ext cx="56901" cy="11503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直接箭头连接符 230">
            <a:extLst>
              <a:ext uri="{FF2B5EF4-FFF2-40B4-BE49-F238E27FC236}">
                <a16:creationId xmlns:a16="http://schemas.microsoft.com/office/drawing/2014/main" id="{CC9A53DE-9A30-7F1C-BFB5-9FE66F07DEC5}"/>
              </a:ext>
            </a:extLst>
          </p:cNvPr>
          <p:cNvCxnSpPr>
            <a:cxnSpLocks/>
            <a:stCxn id="51" idx="5"/>
            <a:endCxn id="59" idx="0"/>
          </p:cNvCxnSpPr>
          <p:nvPr/>
        </p:nvCxnSpPr>
        <p:spPr>
          <a:xfrm>
            <a:off x="1178407" y="4407998"/>
            <a:ext cx="437004" cy="54224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椭圆 248">
            <a:extLst>
              <a:ext uri="{FF2B5EF4-FFF2-40B4-BE49-F238E27FC236}">
                <a16:creationId xmlns:a16="http://schemas.microsoft.com/office/drawing/2014/main" id="{44DCA96E-6B08-A20C-B72A-2F0E98203CF2}"/>
              </a:ext>
            </a:extLst>
          </p:cNvPr>
          <p:cNvSpPr/>
          <p:nvPr/>
        </p:nvSpPr>
        <p:spPr>
          <a:xfrm>
            <a:off x="3475050" y="3177699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249">
                <a:extLst>
                  <a:ext uri="{FF2B5EF4-FFF2-40B4-BE49-F238E27FC236}">
                    <a16:creationId xmlns:a16="http://schemas.microsoft.com/office/drawing/2014/main" id="{2DF74952-5382-20CC-76D1-299A256213EF}"/>
                  </a:ext>
                </a:extLst>
              </p:cNvPr>
              <p:cNvSpPr txBox="1"/>
              <p:nvPr/>
            </p:nvSpPr>
            <p:spPr>
              <a:xfrm>
                <a:off x="3525463" y="3290544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4" name="文本框 249">
                <a:extLst>
                  <a:ext uri="{FF2B5EF4-FFF2-40B4-BE49-F238E27FC236}">
                    <a16:creationId xmlns:a16="http://schemas.microsoft.com/office/drawing/2014/main" id="{2DF74952-5382-20CC-76D1-299A25621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463" y="3290544"/>
                <a:ext cx="540664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椭圆 246">
            <a:extLst>
              <a:ext uri="{FF2B5EF4-FFF2-40B4-BE49-F238E27FC236}">
                <a16:creationId xmlns:a16="http://schemas.microsoft.com/office/drawing/2014/main" id="{F126E126-4F3A-E0D7-FF7E-3EC2021CE09C}"/>
              </a:ext>
            </a:extLst>
          </p:cNvPr>
          <p:cNvSpPr/>
          <p:nvPr/>
        </p:nvSpPr>
        <p:spPr>
          <a:xfrm>
            <a:off x="2789457" y="3876952"/>
            <a:ext cx="608852" cy="622159"/>
          </a:xfrm>
          <a:prstGeom prst="ellips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247">
                <a:extLst>
                  <a:ext uri="{FF2B5EF4-FFF2-40B4-BE49-F238E27FC236}">
                    <a16:creationId xmlns:a16="http://schemas.microsoft.com/office/drawing/2014/main" id="{BC1BDD0D-A15C-F8A9-A5A8-63312C31E141}"/>
                  </a:ext>
                </a:extLst>
              </p:cNvPr>
              <p:cNvSpPr txBox="1"/>
              <p:nvPr/>
            </p:nvSpPr>
            <p:spPr>
              <a:xfrm>
                <a:off x="2803596" y="3995803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6" name="文本框 247">
                <a:extLst>
                  <a:ext uri="{FF2B5EF4-FFF2-40B4-BE49-F238E27FC236}">
                    <a16:creationId xmlns:a16="http://schemas.microsoft.com/office/drawing/2014/main" id="{BC1BDD0D-A15C-F8A9-A5A8-63312C31E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596" y="3995803"/>
                <a:ext cx="540664" cy="38151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组合 235">
            <a:extLst>
              <a:ext uri="{FF2B5EF4-FFF2-40B4-BE49-F238E27FC236}">
                <a16:creationId xmlns:a16="http://schemas.microsoft.com/office/drawing/2014/main" id="{F9F78BC1-D787-CAD1-1F47-056C4D9AAAEB}"/>
              </a:ext>
            </a:extLst>
          </p:cNvPr>
          <p:cNvGrpSpPr/>
          <p:nvPr/>
        </p:nvGrpSpPr>
        <p:grpSpPr>
          <a:xfrm>
            <a:off x="2747609" y="5399129"/>
            <a:ext cx="608852" cy="622159"/>
            <a:chOff x="4151266" y="3899718"/>
            <a:chExt cx="608852" cy="622159"/>
          </a:xfrm>
        </p:grpSpPr>
        <p:sp>
          <p:nvSpPr>
            <p:cNvPr id="68" name="椭圆 244">
              <a:extLst>
                <a:ext uri="{FF2B5EF4-FFF2-40B4-BE49-F238E27FC236}">
                  <a16:creationId xmlns:a16="http://schemas.microsoft.com/office/drawing/2014/main" id="{C08EC364-EFFE-0A77-03E9-0CDB6163FFF2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文本框 245">
                  <a:extLst>
                    <a:ext uri="{FF2B5EF4-FFF2-40B4-BE49-F238E27FC236}">
                      <a16:creationId xmlns:a16="http://schemas.microsoft.com/office/drawing/2014/main" id="{36F3B6BE-64F6-00A1-40C1-3D804D588B0A}"/>
                    </a:ext>
                  </a:extLst>
                </p:cNvPr>
                <p:cNvSpPr txBox="1"/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6" name="文本框 245">
                  <a:extLst>
                    <a:ext uri="{FF2B5EF4-FFF2-40B4-BE49-F238E27FC236}">
                      <a16:creationId xmlns:a16="http://schemas.microsoft.com/office/drawing/2014/main" id="{ABA58D11-06F8-8369-84C0-740AD6548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0" name="直接箭头连接符 236">
            <a:extLst>
              <a:ext uri="{FF2B5EF4-FFF2-40B4-BE49-F238E27FC236}">
                <a16:creationId xmlns:a16="http://schemas.microsoft.com/office/drawing/2014/main" id="{56D11836-425D-80DA-2C16-ED2061C7227D}"/>
              </a:ext>
            </a:extLst>
          </p:cNvPr>
          <p:cNvCxnSpPr>
            <a:cxnSpLocks/>
            <a:stCxn id="65" idx="4"/>
            <a:endCxn id="68" idx="0"/>
          </p:cNvCxnSpPr>
          <p:nvPr/>
        </p:nvCxnSpPr>
        <p:spPr>
          <a:xfrm flipH="1">
            <a:off x="3052035" y="4499111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直接箭头连接符 237">
            <a:extLst>
              <a:ext uri="{FF2B5EF4-FFF2-40B4-BE49-F238E27FC236}">
                <a16:creationId xmlns:a16="http://schemas.microsoft.com/office/drawing/2014/main" id="{28B6B84B-7F4B-EFAD-A391-DF4CCCC4574B}"/>
              </a:ext>
            </a:extLst>
          </p:cNvPr>
          <p:cNvCxnSpPr>
            <a:cxnSpLocks/>
            <a:stCxn id="63" idx="4"/>
            <a:endCxn id="68" idx="0"/>
          </p:cNvCxnSpPr>
          <p:nvPr/>
        </p:nvCxnSpPr>
        <p:spPr>
          <a:xfrm flipH="1">
            <a:off x="3052035" y="3799858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2" name="组合 238">
            <a:extLst>
              <a:ext uri="{FF2B5EF4-FFF2-40B4-BE49-F238E27FC236}">
                <a16:creationId xmlns:a16="http://schemas.microsoft.com/office/drawing/2014/main" id="{D01DC7F2-F78D-260C-6644-1D4ACA8A1206}"/>
              </a:ext>
            </a:extLst>
          </p:cNvPr>
          <p:cNvGrpSpPr/>
          <p:nvPr/>
        </p:nvGrpSpPr>
        <p:grpSpPr>
          <a:xfrm>
            <a:off x="3441723" y="4969517"/>
            <a:ext cx="608852" cy="655730"/>
            <a:chOff x="4151266" y="3899718"/>
            <a:chExt cx="608852" cy="622159"/>
          </a:xfrm>
        </p:grpSpPr>
        <p:sp>
          <p:nvSpPr>
            <p:cNvPr id="73" name="椭圆 242">
              <a:extLst>
                <a:ext uri="{FF2B5EF4-FFF2-40B4-BE49-F238E27FC236}">
                  <a16:creationId xmlns:a16="http://schemas.microsoft.com/office/drawing/2014/main" id="{A9384E69-977A-0A95-D7D4-2EEE8D70F8C8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文本框 243">
                  <a:extLst>
                    <a:ext uri="{FF2B5EF4-FFF2-40B4-BE49-F238E27FC236}">
                      <a16:creationId xmlns:a16="http://schemas.microsoft.com/office/drawing/2014/main" id="{67D28455-25D5-6B20-2BF4-782A8CEEA95A}"/>
                    </a:ext>
                  </a:extLst>
                </p:cNvPr>
                <p:cNvSpPr txBox="1"/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4" name="文本框 243">
                  <a:extLst>
                    <a:ext uri="{FF2B5EF4-FFF2-40B4-BE49-F238E27FC236}">
                      <a16:creationId xmlns:a16="http://schemas.microsoft.com/office/drawing/2014/main" id="{42CE2DA9-9333-777F-132B-4B3802981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5" name="直接箭头连接符 239">
            <a:extLst>
              <a:ext uri="{FF2B5EF4-FFF2-40B4-BE49-F238E27FC236}">
                <a16:creationId xmlns:a16="http://schemas.microsoft.com/office/drawing/2014/main" id="{3CAE4458-0EB9-F314-2C81-80A5FF897996}"/>
              </a:ext>
            </a:extLst>
          </p:cNvPr>
          <p:cNvCxnSpPr>
            <a:cxnSpLocks/>
            <a:stCxn id="63" idx="4"/>
            <a:endCxn id="73" idx="0"/>
          </p:cNvCxnSpPr>
          <p:nvPr/>
        </p:nvCxnSpPr>
        <p:spPr>
          <a:xfrm flipH="1">
            <a:off x="3746149" y="3799858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直接箭头连接符 240">
            <a:extLst>
              <a:ext uri="{FF2B5EF4-FFF2-40B4-BE49-F238E27FC236}">
                <a16:creationId xmlns:a16="http://schemas.microsoft.com/office/drawing/2014/main" id="{D1D3E87F-F9A1-9D9C-2DE8-02BE8AD0E410}"/>
              </a:ext>
            </a:extLst>
          </p:cNvPr>
          <p:cNvCxnSpPr>
            <a:cxnSpLocks/>
            <a:stCxn id="65" idx="5"/>
            <a:endCxn id="73" idx="0"/>
          </p:cNvCxnSpPr>
          <p:nvPr/>
        </p:nvCxnSpPr>
        <p:spPr>
          <a:xfrm>
            <a:off x="3309145" y="4407998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直接箭头连接符 250">
            <a:extLst>
              <a:ext uri="{FF2B5EF4-FFF2-40B4-BE49-F238E27FC236}">
                <a16:creationId xmlns:a16="http://schemas.microsoft.com/office/drawing/2014/main" id="{5C6751DC-840F-B49B-2789-45047C303CAE}"/>
              </a:ext>
            </a:extLst>
          </p:cNvPr>
          <p:cNvCxnSpPr>
            <a:cxnSpLocks/>
            <a:stCxn id="49" idx="6"/>
            <a:endCxn id="63" idx="2"/>
          </p:cNvCxnSpPr>
          <p:nvPr/>
        </p:nvCxnSpPr>
        <p:spPr>
          <a:xfrm>
            <a:off x="1976738" y="3488779"/>
            <a:ext cx="14983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直接箭头连接符 251">
            <a:extLst>
              <a:ext uri="{FF2B5EF4-FFF2-40B4-BE49-F238E27FC236}">
                <a16:creationId xmlns:a16="http://schemas.microsoft.com/office/drawing/2014/main" id="{C602ABD1-FB17-9542-C5D2-27E2621A6136}"/>
              </a:ext>
            </a:extLst>
          </p:cNvPr>
          <p:cNvCxnSpPr>
            <a:cxnSpLocks/>
            <a:stCxn id="51" idx="6"/>
            <a:endCxn id="66" idx="1"/>
          </p:cNvCxnSpPr>
          <p:nvPr/>
        </p:nvCxnSpPr>
        <p:spPr>
          <a:xfrm flipV="1">
            <a:off x="1267571" y="4186561"/>
            <a:ext cx="1536025" cy="1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直接箭头连接符 262">
            <a:extLst>
              <a:ext uri="{FF2B5EF4-FFF2-40B4-BE49-F238E27FC236}">
                <a16:creationId xmlns:a16="http://schemas.microsoft.com/office/drawing/2014/main" id="{25229A08-2B76-9429-9C67-DA87360273AF}"/>
              </a:ext>
            </a:extLst>
          </p:cNvPr>
          <p:cNvCxnSpPr>
            <a:cxnSpLocks/>
            <a:stCxn id="49" idx="6"/>
            <a:endCxn id="66" idx="1"/>
          </p:cNvCxnSpPr>
          <p:nvPr/>
        </p:nvCxnSpPr>
        <p:spPr>
          <a:xfrm>
            <a:off x="1976738" y="3488779"/>
            <a:ext cx="826858" cy="6977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本框 14">
                <a:extLst>
                  <a:ext uri="{FF2B5EF4-FFF2-40B4-BE49-F238E27FC236}">
                    <a16:creationId xmlns:a16="http://schemas.microsoft.com/office/drawing/2014/main" id="{5F28C615-2AE9-12C2-DC77-5216D6EC3B6B}"/>
                  </a:ext>
                </a:extLst>
              </p:cNvPr>
              <p:cNvSpPr txBox="1"/>
              <p:nvPr/>
            </p:nvSpPr>
            <p:spPr>
              <a:xfrm>
                <a:off x="1179111" y="2972159"/>
                <a:ext cx="28158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0" name="文本框 14">
                <a:extLst>
                  <a:ext uri="{FF2B5EF4-FFF2-40B4-BE49-F238E27FC236}">
                    <a16:creationId xmlns:a16="http://schemas.microsoft.com/office/drawing/2014/main" id="{5F28C615-2AE9-12C2-DC77-5216D6EC3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111" y="2972159"/>
                <a:ext cx="2815833" cy="461665"/>
              </a:xfrm>
              <a:prstGeom prst="rect">
                <a:avLst/>
              </a:prstGeom>
              <a:blipFill>
                <a:blip r:embed="rId17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椭圆 248">
            <a:extLst>
              <a:ext uri="{FF2B5EF4-FFF2-40B4-BE49-F238E27FC236}">
                <a16:creationId xmlns:a16="http://schemas.microsoft.com/office/drawing/2014/main" id="{F6267277-5E8B-3F06-1193-6FD27842964C}"/>
              </a:ext>
            </a:extLst>
          </p:cNvPr>
          <p:cNvSpPr/>
          <p:nvPr/>
        </p:nvSpPr>
        <p:spPr>
          <a:xfrm>
            <a:off x="5596879" y="3177199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249">
                <a:extLst>
                  <a:ext uri="{FF2B5EF4-FFF2-40B4-BE49-F238E27FC236}">
                    <a16:creationId xmlns:a16="http://schemas.microsoft.com/office/drawing/2014/main" id="{55417130-EEB4-F899-962D-807AFE87C8C7}"/>
                  </a:ext>
                </a:extLst>
              </p:cNvPr>
              <p:cNvSpPr txBox="1"/>
              <p:nvPr/>
            </p:nvSpPr>
            <p:spPr>
              <a:xfrm>
                <a:off x="5537583" y="3290544"/>
                <a:ext cx="7274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2" name="文本框 249">
                <a:extLst>
                  <a:ext uri="{FF2B5EF4-FFF2-40B4-BE49-F238E27FC236}">
                    <a16:creationId xmlns:a16="http://schemas.microsoft.com/office/drawing/2014/main" id="{55417130-EEB4-F899-962D-807AFE87C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583" y="3290544"/>
                <a:ext cx="727441" cy="38151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椭圆 246">
            <a:extLst>
              <a:ext uri="{FF2B5EF4-FFF2-40B4-BE49-F238E27FC236}">
                <a16:creationId xmlns:a16="http://schemas.microsoft.com/office/drawing/2014/main" id="{E162E39C-2923-DC25-E4AE-B6B4F5EAAD94}"/>
              </a:ext>
            </a:extLst>
          </p:cNvPr>
          <p:cNvSpPr/>
          <p:nvPr/>
        </p:nvSpPr>
        <p:spPr>
          <a:xfrm>
            <a:off x="4911286" y="3876452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247">
                <a:extLst>
                  <a:ext uri="{FF2B5EF4-FFF2-40B4-BE49-F238E27FC236}">
                    <a16:creationId xmlns:a16="http://schemas.microsoft.com/office/drawing/2014/main" id="{51137D3F-FD7A-D39F-E4BD-EDFB77C5B754}"/>
                  </a:ext>
                </a:extLst>
              </p:cNvPr>
              <p:cNvSpPr txBox="1"/>
              <p:nvPr/>
            </p:nvSpPr>
            <p:spPr>
              <a:xfrm>
                <a:off x="4863890" y="3965079"/>
                <a:ext cx="713067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4" name="文本框 247">
                <a:extLst>
                  <a:ext uri="{FF2B5EF4-FFF2-40B4-BE49-F238E27FC236}">
                    <a16:creationId xmlns:a16="http://schemas.microsoft.com/office/drawing/2014/main" id="{51137D3F-FD7A-D39F-E4BD-EDFB77C5B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890" y="3965079"/>
                <a:ext cx="713067" cy="38151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组合 235">
            <a:extLst>
              <a:ext uri="{FF2B5EF4-FFF2-40B4-BE49-F238E27FC236}">
                <a16:creationId xmlns:a16="http://schemas.microsoft.com/office/drawing/2014/main" id="{E9124183-0B65-4137-374E-BA7AB9BC4FB0}"/>
              </a:ext>
            </a:extLst>
          </p:cNvPr>
          <p:cNvGrpSpPr/>
          <p:nvPr/>
        </p:nvGrpSpPr>
        <p:grpSpPr>
          <a:xfrm>
            <a:off x="4824516" y="5398629"/>
            <a:ext cx="713067" cy="622159"/>
            <a:chOff x="4106344" y="3899718"/>
            <a:chExt cx="713067" cy="622159"/>
          </a:xfrm>
        </p:grpSpPr>
        <p:sp>
          <p:nvSpPr>
            <p:cNvPr id="86" name="椭圆 244">
              <a:extLst>
                <a:ext uri="{FF2B5EF4-FFF2-40B4-BE49-F238E27FC236}">
                  <a16:creationId xmlns:a16="http://schemas.microsoft.com/office/drawing/2014/main" id="{77C3477F-A37F-43DA-B3C1-1CB0A93B4F4E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文本框 245">
                  <a:extLst>
                    <a:ext uri="{FF2B5EF4-FFF2-40B4-BE49-F238E27FC236}">
                      <a16:creationId xmlns:a16="http://schemas.microsoft.com/office/drawing/2014/main" id="{E859E388-CB56-A2B4-34F4-10F986FF4563}"/>
                    </a:ext>
                  </a:extLst>
                </p:cNvPr>
                <p:cNvSpPr txBox="1"/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4" name="文本框 245">
                  <a:extLst>
                    <a:ext uri="{FF2B5EF4-FFF2-40B4-BE49-F238E27FC236}">
                      <a16:creationId xmlns:a16="http://schemas.microsoft.com/office/drawing/2014/main" id="{FF9FDC71-3CFC-55FC-534B-AD0E1EF2C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8" name="直接箭头连接符 236">
            <a:extLst>
              <a:ext uri="{FF2B5EF4-FFF2-40B4-BE49-F238E27FC236}">
                <a16:creationId xmlns:a16="http://schemas.microsoft.com/office/drawing/2014/main" id="{F15939D1-958C-48E5-5C9C-BD5D261D3E8C}"/>
              </a:ext>
            </a:extLst>
          </p:cNvPr>
          <p:cNvCxnSpPr>
            <a:cxnSpLocks/>
            <a:stCxn id="83" idx="4"/>
            <a:endCxn id="86" idx="0"/>
          </p:cNvCxnSpPr>
          <p:nvPr/>
        </p:nvCxnSpPr>
        <p:spPr>
          <a:xfrm flipH="1">
            <a:off x="5173864" y="4498611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直接箭头连接符 237">
            <a:extLst>
              <a:ext uri="{FF2B5EF4-FFF2-40B4-BE49-F238E27FC236}">
                <a16:creationId xmlns:a16="http://schemas.microsoft.com/office/drawing/2014/main" id="{967AEE84-E885-040A-4872-4D6070F37987}"/>
              </a:ext>
            </a:extLst>
          </p:cNvPr>
          <p:cNvCxnSpPr>
            <a:cxnSpLocks/>
            <a:stCxn id="81" idx="4"/>
            <a:endCxn id="86" idx="0"/>
          </p:cNvCxnSpPr>
          <p:nvPr/>
        </p:nvCxnSpPr>
        <p:spPr>
          <a:xfrm flipH="1">
            <a:off x="5173864" y="3799358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0" name="组合 238">
            <a:extLst>
              <a:ext uri="{FF2B5EF4-FFF2-40B4-BE49-F238E27FC236}">
                <a16:creationId xmlns:a16="http://schemas.microsoft.com/office/drawing/2014/main" id="{04EBD689-0F9D-C637-C466-3DCBB1C6E4F4}"/>
              </a:ext>
            </a:extLst>
          </p:cNvPr>
          <p:cNvGrpSpPr/>
          <p:nvPr/>
        </p:nvGrpSpPr>
        <p:grpSpPr>
          <a:xfrm>
            <a:off x="5520138" y="4969017"/>
            <a:ext cx="668569" cy="655730"/>
            <a:chOff x="4107852" y="3899718"/>
            <a:chExt cx="668569" cy="622159"/>
          </a:xfrm>
        </p:grpSpPr>
        <p:sp>
          <p:nvSpPr>
            <p:cNvPr id="91" name="椭圆 242">
              <a:extLst>
                <a:ext uri="{FF2B5EF4-FFF2-40B4-BE49-F238E27FC236}">
                  <a16:creationId xmlns:a16="http://schemas.microsoft.com/office/drawing/2014/main" id="{282BF235-C752-9B9F-1368-8CA8E88D8107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文本框 243">
                  <a:extLst>
                    <a:ext uri="{FF2B5EF4-FFF2-40B4-BE49-F238E27FC236}">
                      <a16:creationId xmlns:a16="http://schemas.microsoft.com/office/drawing/2014/main" id="{184B6E6E-3722-1000-8676-3B57FF4A5357}"/>
                    </a:ext>
                  </a:extLst>
                </p:cNvPr>
                <p:cNvSpPr txBox="1"/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9" name="文本框 243">
                  <a:extLst>
                    <a:ext uri="{FF2B5EF4-FFF2-40B4-BE49-F238E27FC236}">
                      <a16:creationId xmlns:a16="http://schemas.microsoft.com/office/drawing/2014/main" id="{111FEBE9-4C03-9C1A-B5C9-E4886C71B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blipFill>
                  <a:blip r:embed="rId21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3" name="直接箭头连接符 239">
            <a:extLst>
              <a:ext uri="{FF2B5EF4-FFF2-40B4-BE49-F238E27FC236}">
                <a16:creationId xmlns:a16="http://schemas.microsoft.com/office/drawing/2014/main" id="{8EC09BED-DDFF-80C1-060B-D5168EBCDCB3}"/>
              </a:ext>
            </a:extLst>
          </p:cNvPr>
          <p:cNvCxnSpPr>
            <a:cxnSpLocks/>
            <a:stCxn id="81" idx="4"/>
            <a:endCxn id="91" idx="0"/>
          </p:cNvCxnSpPr>
          <p:nvPr/>
        </p:nvCxnSpPr>
        <p:spPr>
          <a:xfrm flipH="1">
            <a:off x="5867978" y="3799358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直接箭头连接符 240">
            <a:extLst>
              <a:ext uri="{FF2B5EF4-FFF2-40B4-BE49-F238E27FC236}">
                <a16:creationId xmlns:a16="http://schemas.microsoft.com/office/drawing/2014/main" id="{F5CCCB22-EB4F-588B-364C-79BBD2C07D39}"/>
              </a:ext>
            </a:extLst>
          </p:cNvPr>
          <p:cNvCxnSpPr>
            <a:cxnSpLocks/>
            <a:stCxn id="83" idx="5"/>
            <a:endCxn id="91" idx="0"/>
          </p:cNvCxnSpPr>
          <p:nvPr/>
        </p:nvCxnSpPr>
        <p:spPr>
          <a:xfrm>
            <a:off x="5430974" y="4407498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直接箭头连接符 250">
            <a:extLst>
              <a:ext uri="{FF2B5EF4-FFF2-40B4-BE49-F238E27FC236}">
                <a16:creationId xmlns:a16="http://schemas.microsoft.com/office/drawing/2014/main" id="{00F87249-D9E7-AB37-95F9-EB9638090190}"/>
              </a:ext>
            </a:extLst>
          </p:cNvPr>
          <p:cNvCxnSpPr>
            <a:cxnSpLocks/>
          </p:cNvCxnSpPr>
          <p:nvPr/>
        </p:nvCxnSpPr>
        <p:spPr>
          <a:xfrm>
            <a:off x="4098567" y="3505461"/>
            <a:ext cx="14983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直接箭头连接符 251">
            <a:extLst>
              <a:ext uri="{FF2B5EF4-FFF2-40B4-BE49-F238E27FC236}">
                <a16:creationId xmlns:a16="http://schemas.microsoft.com/office/drawing/2014/main" id="{62CC3B03-55BC-A811-BB5A-6B4FC8A658F4}"/>
              </a:ext>
            </a:extLst>
          </p:cNvPr>
          <p:cNvCxnSpPr>
            <a:cxnSpLocks/>
            <a:stCxn id="65" idx="6"/>
            <a:endCxn id="83" idx="2"/>
          </p:cNvCxnSpPr>
          <p:nvPr/>
        </p:nvCxnSpPr>
        <p:spPr>
          <a:xfrm flipV="1">
            <a:off x="3398309" y="4187532"/>
            <a:ext cx="1512977" cy="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6" name="直接箭头连接符 262">
            <a:extLst>
              <a:ext uri="{FF2B5EF4-FFF2-40B4-BE49-F238E27FC236}">
                <a16:creationId xmlns:a16="http://schemas.microsoft.com/office/drawing/2014/main" id="{7F1104E7-5F8D-CB21-2285-FC4F5FE512CC}"/>
              </a:ext>
            </a:extLst>
          </p:cNvPr>
          <p:cNvCxnSpPr>
            <a:cxnSpLocks/>
            <a:stCxn id="63" idx="6"/>
            <a:endCxn id="83" idx="2"/>
          </p:cNvCxnSpPr>
          <p:nvPr/>
        </p:nvCxnSpPr>
        <p:spPr>
          <a:xfrm>
            <a:off x="4083902" y="3488779"/>
            <a:ext cx="827384" cy="6987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9" name="直接箭头连接符 22">
            <a:extLst>
              <a:ext uri="{FF2B5EF4-FFF2-40B4-BE49-F238E27FC236}">
                <a16:creationId xmlns:a16="http://schemas.microsoft.com/office/drawing/2014/main" id="{78B9BB41-822F-465A-E555-D16596269760}"/>
              </a:ext>
            </a:extLst>
          </p:cNvPr>
          <p:cNvCxnSpPr>
            <a:cxnSpLocks/>
          </p:cNvCxnSpPr>
          <p:nvPr/>
        </p:nvCxnSpPr>
        <p:spPr>
          <a:xfrm>
            <a:off x="6225147" y="3535779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直接箭头连接符 23">
            <a:extLst>
              <a:ext uri="{FF2B5EF4-FFF2-40B4-BE49-F238E27FC236}">
                <a16:creationId xmlns:a16="http://schemas.microsoft.com/office/drawing/2014/main" id="{C67086F2-5B49-1F96-9ABC-C38A39EFD2BF}"/>
              </a:ext>
            </a:extLst>
          </p:cNvPr>
          <p:cNvCxnSpPr>
            <a:cxnSpLocks/>
          </p:cNvCxnSpPr>
          <p:nvPr/>
        </p:nvCxnSpPr>
        <p:spPr>
          <a:xfrm>
            <a:off x="5539554" y="4186290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文本框 14">
                <a:extLst>
                  <a:ext uri="{FF2B5EF4-FFF2-40B4-BE49-F238E27FC236}">
                    <a16:creationId xmlns:a16="http://schemas.microsoft.com/office/drawing/2014/main" id="{C95EAA15-CF5A-6C01-9F7C-AA595839612D}"/>
                  </a:ext>
                </a:extLst>
              </p:cNvPr>
              <p:cNvSpPr txBox="1"/>
              <p:nvPr/>
            </p:nvSpPr>
            <p:spPr>
              <a:xfrm>
                <a:off x="1289847" y="4329598"/>
                <a:ext cx="12498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31" name="文本框 14">
                <a:extLst>
                  <a:ext uri="{FF2B5EF4-FFF2-40B4-BE49-F238E27FC236}">
                    <a16:creationId xmlns:a16="http://schemas.microsoft.com/office/drawing/2014/main" id="{C95EAA15-CF5A-6C01-9F7C-AA5958396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47" y="4329598"/>
                <a:ext cx="1249820" cy="461665"/>
              </a:xfrm>
              <a:prstGeom prst="rect">
                <a:avLst/>
              </a:prstGeom>
              <a:blipFill>
                <a:blip r:embed="rId22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2" name="直接箭头连接符 22">
            <a:extLst>
              <a:ext uri="{FF2B5EF4-FFF2-40B4-BE49-F238E27FC236}">
                <a16:creationId xmlns:a16="http://schemas.microsoft.com/office/drawing/2014/main" id="{5B5C9D64-6748-5F1B-AB28-0F28F2C9079A}"/>
              </a:ext>
            </a:extLst>
          </p:cNvPr>
          <p:cNvCxnSpPr>
            <a:cxnSpLocks/>
          </p:cNvCxnSpPr>
          <p:nvPr/>
        </p:nvCxnSpPr>
        <p:spPr>
          <a:xfrm>
            <a:off x="832251" y="3505461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直接箭头连接符 23">
            <a:extLst>
              <a:ext uri="{FF2B5EF4-FFF2-40B4-BE49-F238E27FC236}">
                <a16:creationId xmlns:a16="http://schemas.microsoft.com/office/drawing/2014/main" id="{A0F2BCCE-1CB5-E84F-E298-ECA24962031E}"/>
              </a:ext>
            </a:extLst>
          </p:cNvPr>
          <p:cNvCxnSpPr>
            <a:cxnSpLocks/>
          </p:cNvCxnSpPr>
          <p:nvPr/>
        </p:nvCxnSpPr>
        <p:spPr>
          <a:xfrm>
            <a:off x="119336" y="4186290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4" name="组合 221">
            <a:extLst>
              <a:ext uri="{FF2B5EF4-FFF2-40B4-BE49-F238E27FC236}">
                <a16:creationId xmlns:a16="http://schemas.microsoft.com/office/drawing/2014/main" id="{CD5D3DB8-9AA7-B07F-1863-0BB8BE588C4B}"/>
              </a:ext>
            </a:extLst>
          </p:cNvPr>
          <p:cNvGrpSpPr/>
          <p:nvPr/>
        </p:nvGrpSpPr>
        <p:grpSpPr>
          <a:xfrm>
            <a:off x="3143310" y="2088331"/>
            <a:ext cx="612430" cy="622159"/>
            <a:chOff x="4151266" y="3899718"/>
            <a:chExt cx="612430" cy="622159"/>
          </a:xfrm>
        </p:grpSpPr>
        <p:sp>
          <p:nvSpPr>
            <p:cNvPr id="135" name="椭圆 222">
              <a:extLst>
                <a:ext uri="{FF2B5EF4-FFF2-40B4-BE49-F238E27FC236}">
                  <a16:creationId xmlns:a16="http://schemas.microsoft.com/office/drawing/2014/main" id="{0521ABC4-02AA-FA17-5495-A061B25D87F5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文本框 223">
                  <a:extLst>
                    <a:ext uri="{FF2B5EF4-FFF2-40B4-BE49-F238E27FC236}">
                      <a16:creationId xmlns:a16="http://schemas.microsoft.com/office/drawing/2014/main" id="{0DDA2FE6-4AB4-7AE5-F70E-6FCAB923D293}"/>
                    </a:ext>
                  </a:extLst>
                </p:cNvPr>
                <p:cNvSpPr txBox="1"/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22" name="文本框 223">
                  <a:extLst>
                    <a:ext uri="{FF2B5EF4-FFF2-40B4-BE49-F238E27FC236}">
                      <a16:creationId xmlns:a16="http://schemas.microsoft.com/office/drawing/2014/main" id="{C43C35E9-2A5D-AEFB-06E2-80360F93C0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7" name="组合 221">
            <a:extLst>
              <a:ext uri="{FF2B5EF4-FFF2-40B4-BE49-F238E27FC236}">
                <a16:creationId xmlns:a16="http://schemas.microsoft.com/office/drawing/2014/main" id="{5E842A51-BE4E-FA49-0BD5-92B2AB0D21F1}"/>
              </a:ext>
            </a:extLst>
          </p:cNvPr>
          <p:cNvGrpSpPr/>
          <p:nvPr/>
        </p:nvGrpSpPr>
        <p:grpSpPr>
          <a:xfrm>
            <a:off x="5303912" y="2088331"/>
            <a:ext cx="612430" cy="622159"/>
            <a:chOff x="4151266" y="3899718"/>
            <a:chExt cx="612430" cy="622159"/>
          </a:xfrm>
        </p:grpSpPr>
        <p:sp>
          <p:nvSpPr>
            <p:cNvPr id="138" name="椭圆 222">
              <a:extLst>
                <a:ext uri="{FF2B5EF4-FFF2-40B4-BE49-F238E27FC236}">
                  <a16:creationId xmlns:a16="http://schemas.microsoft.com/office/drawing/2014/main" id="{0ED12068-12B7-4B8C-EF3B-0673024E57CF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文本框 223">
                  <a:extLst>
                    <a:ext uri="{FF2B5EF4-FFF2-40B4-BE49-F238E27FC236}">
                      <a16:creationId xmlns:a16="http://schemas.microsoft.com/office/drawing/2014/main" id="{AF0B4D6C-765B-6920-41D0-ED2C62E85F80}"/>
                    </a:ext>
                  </a:extLst>
                </p:cNvPr>
                <p:cNvSpPr txBox="1"/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47" name="文本框 223">
                  <a:extLst>
                    <a:ext uri="{FF2B5EF4-FFF2-40B4-BE49-F238E27FC236}">
                      <a16:creationId xmlns:a16="http://schemas.microsoft.com/office/drawing/2014/main" id="{5580A294-83F2-1C29-5B82-149BD62B67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0" name="组合 221">
            <a:extLst>
              <a:ext uri="{FF2B5EF4-FFF2-40B4-BE49-F238E27FC236}">
                <a16:creationId xmlns:a16="http://schemas.microsoft.com/office/drawing/2014/main" id="{07B824AB-F660-B6F1-4E38-FE7871C7B660}"/>
              </a:ext>
            </a:extLst>
          </p:cNvPr>
          <p:cNvGrpSpPr/>
          <p:nvPr/>
        </p:nvGrpSpPr>
        <p:grpSpPr>
          <a:xfrm>
            <a:off x="1019074" y="2088331"/>
            <a:ext cx="612430" cy="622159"/>
            <a:chOff x="4151266" y="3899718"/>
            <a:chExt cx="612430" cy="622159"/>
          </a:xfrm>
        </p:grpSpPr>
        <p:sp>
          <p:nvSpPr>
            <p:cNvPr id="142" name="椭圆 222">
              <a:extLst>
                <a:ext uri="{FF2B5EF4-FFF2-40B4-BE49-F238E27FC236}">
                  <a16:creationId xmlns:a16="http://schemas.microsoft.com/office/drawing/2014/main" id="{F504516E-D2C2-A480-BFF8-026ACDDFF34E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文本框 223">
                  <a:extLst>
                    <a:ext uri="{FF2B5EF4-FFF2-40B4-BE49-F238E27FC236}">
                      <a16:creationId xmlns:a16="http://schemas.microsoft.com/office/drawing/2014/main" id="{7A3E9229-5846-865C-B107-44C89336CE46}"/>
                    </a:ext>
                  </a:extLst>
                </p:cNvPr>
                <p:cNvSpPr txBox="1"/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3" name="文本框 223">
                  <a:extLst>
                    <a:ext uri="{FF2B5EF4-FFF2-40B4-BE49-F238E27FC236}">
                      <a16:creationId xmlns:a16="http://schemas.microsoft.com/office/drawing/2014/main" id="{7A3E9229-5846-865C-B107-44C89336CE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6" name="直接箭头连接符 262">
            <a:extLst>
              <a:ext uri="{FF2B5EF4-FFF2-40B4-BE49-F238E27FC236}">
                <a16:creationId xmlns:a16="http://schemas.microsoft.com/office/drawing/2014/main" id="{CA6BD96D-1972-6501-4B22-C7CC1ABDD98B}"/>
              </a:ext>
            </a:extLst>
          </p:cNvPr>
          <p:cNvCxnSpPr>
            <a:cxnSpLocks/>
          </p:cNvCxnSpPr>
          <p:nvPr/>
        </p:nvCxnSpPr>
        <p:spPr>
          <a:xfrm>
            <a:off x="1407877" y="2716043"/>
            <a:ext cx="183683" cy="4818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7" name="直接箭头连接符 262">
            <a:extLst>
              <a:ext uri="{FF2B5EF4-FFF2-40B4-BE49-F238E27FC236}">
                <a16:creationId xmlns:a16="http://schemas.microsoft.com/office/drawing/2014/main" id="{184FEC27-85F1-199D-6D65-A5475291A4A6}"/>
              </a:ext>
            </a:extLst>
          </p:cNvPr>
          <p:cNvCxnSpPr>
            <a:cxnSpLocks/>
          </p:cNvCxnSpPr>
          <p:nvPr/>
        </p:nvCxnSpPr>
        <p:spPr>
          <a:xfrm>
            <a:off x="3560091" y="2683593"/>
            <a:ext cx="183683" cy="4818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8" name="直接箭头连接符 262">
            <a:extLst>
              <a:ext uri="{FF2B5EF4-FFF2-40B4-BE49-F238E27FC236}">
                <a16:creationId xmlns:a16="http://schemas.microsoft.com/office/drawing/2014/main" id="{C1911993-1D3C-9D60-19AE-FA43F53C5D13}"/>
              </a:ext>
            </a:extLst>
          </p:cNvPr>
          <p:cNvCxnSpPr>
            <a:cxnSpLocks/>
          </p:cNvCxnSpPr>
          <p:nvPr/>
        </p:nvCxnSpPr>
        <p:spPr>
          <a:xfrm>
            <a:off x="5700958" y="2695813"/>
            <a:ext cx="183683" cy="4818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9" name="直接箭头连接符 262">
            <a:extLst>
              <a:ext uri="{FF2B5EF4-FFF2-40B4-BE49-F238E27FC236}">
                <a16:creationId xmlns:a16="http://schemas.microsoft.com/office/drawing/2014/main" id="{368FE199-FDC2-C1C6-27C3-554373657667}"/>
              </a:ext>
            </a:extLst>
          </p:cNvPr>
          <p:cNvCxnSpPr>
            <a:cxnSpLocks/>
            <a:endCxn id="83" idx="0"/>
          </p:cNvCxnSpPr>
          <p:nvPr/>
        </p:nvCxnSpPr>
        <p:spPr>
          <a:xfrm flipH="1">
            <a:off x="5215712" y="2694343"/>
            <a:ext cx="334111" cy="118210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0" name="直接箭头连接符 262">
            <a:extLst>
              <a:ext uri="{FF2B5EF4-FFF2-40B4-BE49-F238E27FC236}">
                <a16:creationId xmlns:a16="http://schemas.microsoft.com/office/drawing/2014/main" id="{E742C587-9C82-CCAF-5BB8-EFE5B58183B8}"/>
              </a:ext>
            </a:extLst>
          </p:cNvPr>
          <p:cNvCxnSpPr>
            <a:cxnSpLocks/>
          </p:cNvCxnSpPr>
          <p:nvPr/>
        </p:nvCxnSpPr>
        <p:spPr>
          <a:xfrm flipH="1">
            <a:off x="3058877" y="2694342"/>
            <a:ext cx="334111" cy="118210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1" name="直接箭头连接符 262">
            <a:extLst>
              <a:ext uri="{FF2B5EF4-FFF2-40B4-BE49-F238E27FC236}">
                <a16:creationId xmlns:a16="http://schemas.microsoft.com/office/drawing/2014/main" id="{F1027C13-263D-382E-8939-28F3A36070A9}"/>
              </a:ext>
            </a:extLst>
          </p:cNvPr>
          <p:cNvCxnSpPr>
            <a:cxnSpLocks/>
          </p:cNvCxnSpPr>
          <p:nvPr/>
        </p:nvCxnSpPr>
        <p:spPr>
          <a:xfrm flipH="1">
            <a:off x="959733" y="2694341"/>
            <a:ext cx="334111" cy="118210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24D16DA-C08E-A542-BA44-1DC9B834188C}"/>
              </a:ext>
            </a:extLst>
          </p:cNvPr>
          <p:cNvCxnSpPr>
            <a:cxnSpLocks/>
          </p:cNvCxnSpPr>
          <p:nvPr/>
        </p:nvCxnSpPr>
        <p:spPr>
          <a:xfrm flipH="1">
            <a:off x="4728230" y="2709881"/>
            <a:ext cx="806559" cy="85181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1E388CD-3BA7-6F0A-1FAD-F38051A7DF9C}"/>
              </a:ext>
            </a:extLst>
          </p:cNvPr>
          <p:cNvCxnSpPr>
            <a:cxnSpLocks/>
          </p:cNvCxnSpPr>
          <p:nvPr/>
        </p:nvCxnSpPr>
        <p:spPr>
          <a:xfrm flipH="1">
            <a:off x="2600163" y="2684463"/>
            <a:ext cx="806559" cy="85181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文本框 3">
                <a:extLst>
                  <a:ext uri="{FF2B5EF4-FFF2-40B4-BE49-F238E27FC236}">
                    <a16:creationId xmlns:a16="http://schemas.microsoft.com/office/drawing/2014/main" id="{DA0B6A65-AA64-8FB2-FFB6-666355AFB06C}"/>
                  </a:ext>
                </a:extLst>
              </p:cNvPr>
              <p:cNvSpPr txBox="1"/>
              <p:nvPr/>
            </p:nvSpPr>
            <p:spPr>
              <a:xfrm>
                <a:off x="2364005" y="2542379"/>
                <a:ext cx="992829" cy="478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dyn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5" name="文本框 3">
                <a:extLst>
                  <a:ext uri="{FF2B5EF4-FFF2-40B4-BE49-F238E27FC236}">
                    <a16:creationId xmlns:a16="http://schemas.microsoft.com/office/drawing/2014/main" id="{DA0B6A65-AA64-8FB2-FFB6-666355AFB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005" y="2542379"/>
                <a:ext cx="992829" cy="47808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本框 3">
                <a:extLst>
                  <a:ext uri="{FF2B5EF4-FFF2-40B4-BE49-F238E27FC236}">
                    <a16:creationId xmlns:a16="http://schemas.microsoft.com/office/drawing/2014/main" id="{F6132828-FE3E-F193-FF27-3B72AC5BE8BF}"/>
                  </a:ext>
                </a:extLst>
              </p:cNvPr>
              <p:cNvSpPr txBox="1"/>
              <p:nvPr/>
            </p:nvSpPr>
            <p:spPr>
              <a:xfrm>
                <a:off x="3587487" y="2563211"/>
                <a:ext cx="992829" cy="477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obs</m:t>
                          </m:r>
                        </m:sup>
                      </m:sSup>
                    </m:oMath>
                  </m:oMathPara>
                </a14:m>
                <a:endParaRPr lang="en-US" altLang="zh-CN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57" name="文本框 3">
                <a:extLst>
                  <a:ext uri="{FF2B5EF4-FFF2-40B4-BE49-F238E27FC236}">
                    <a16:creationId xmlns:a16="http://schemas.microsoft.com/office/drawing/2014/main" id="{F6132828-FE3E-F193-FF27-3B72AC5BE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487" y="2563211"/>
                <a:ext cx="992829" cy="47769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5539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62784-61DC-98C5-F327-C31E0E7B8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46C8E4-DFEA-0114-8CBA-01E1071A1198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48F39-C493-3D27-4F15-AAE49E08A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388538-1B4B-592A-197D-6F467C2D0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0E11421-2392-0D8E-4BF8-290F461B2B32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Extension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Unknown Non-Stationary</a:t>
            </a:r>
          </a:p>
          <a:p>
            <a:pPr algn="l"/>
            <a:endParaRPr lang="en-US" altLang="zh-CN" sz="3200" b="1" dirty="0"/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7E3925A1-0DD0-0F03-9726-E8A7BD4F99E4}"/>
              </a:ext>
            </a:extLst>
          </p:cNvPr>
          <p:cNvSpPr txBox="1"/>
          <p:nvPr/>
        </p:nvSpPr>
        <p:spPr>
          <a:xfrm>
            <a:off x="263352" y="836712"/>
            <a:ext cx="1184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nonstationary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leverage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assumptions/priors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non-stationarity,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Markov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9F17068-902D-A0FE-FF76-D64F08E6A02E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Temporally Disentangled Representation Learning under Unknown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Nonstationarity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36">
            <a:extLst>
              <a:ext uri="{FF2B5EF4-FFF2-40B4-BE49-F238E27FC236}">
                <a16:creationId xmlns:a16="http://schemas.microsoft.com/office/drawing/2014/main" id="{4FDD6926-109F-4981-3B1C-AA2A986A268C}"/>
              </a:ext>
            </a:extLst>
          </p:cNvPr>
          <p:cNvSpPr/>
          <p:nvPr/>
        </p:nvSpPr>
        <p:spPr>
          <a:xfrm>
            <a:off x="1367886" y="3177699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217">
                <a:extLst>
                  <a:ext uri="{FF2B5EF4-FFF2-40B4-BE49-F238E27FC236}">
                    <a16:creationId xmlns:a16="http://schemas.microsoft.com/office/drawing/2014/main" id="{CD079233-27D0-A437-5C0C-0B11ECE53351}"/>
                  </a:ext>
                </a:extLst>
              </p:cNvPr>
              <p:cNvSpPr txBox="1"/>
              <p:nvPr/>
            </p:nvSpPr>
            <p:spPr>
              <a:xfrm>
                <a:off x="1330210" y="3290544"/>
                <a:ext cx="689340" cy="38151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本框 217">
                <a:extLst>
                  <a:ext uri="{FF2B5EF4-FFF2-40B4-BE49-F238E27FC236}">
                    <a16:creationId xmlns:a16="http://schemas.microsoft.com/office/drawing/2014/main" id="{CD079233-27D0-A437-5C0C-0B11ECE53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210" y="3290544"/>
                <a:ext cx="689340" cy="381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椭圆 219">
            <a:extLst>
              <a:ext uri="{FF2B5EF4-FFF2-40B4-BE49-F238E27FC236}">
                <a16:creationId xmlns:a16="http://schemas.microsoft.com/office/drawing/2014/main" id="{2BB98B8E-4DD9-EE26-34A1-1BC686C41455}"/>
              </a:ext>
            </a:extLst>
          </p:cNvPr>
          <p:cNvSpPr/>
          <p:nvPr/>
        </p:nvSpPr>
        <p:spPr>
          <a:xfrm>
            <a:off x="658719" y="3876952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220">
                <a:extLst>
                  <a:ext uri="{FF2B5EF4-FFF2-40B4-BE49-F238E27FC236}">
                    <a16:creationId xmlns:a16="http://schemas.microsoft.com/office/drawing/2014/main" id="{B99AC5F9-13E6-9563-59CB-F27F55A94D84}"/>
                  </a:ext>
                </a:extLst>
              </p:cNvPr>
              <p:cNvSpPr txBox="1"/>
              <p:nvPr/>
            </p:nvSpPr>
            <p:spPr>
              <a:xfrm>
                <a:off x="608063" y="3965079"/>
                <a:ext cx="6893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220">
                <a:extLst>
                  <a:ext uri="{FF2B5EF4-FFF2-40B4-BE49-F238E27FC236}">
                    <a16:creationId xmlns:a16="http://schemas.microsoft.com/office/drawing/2014/main" id="{B99AC5F9-13E6-9563-59CB-F27F55A94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63" y="3965079"/>
                <a:ext cx="689341" cy="381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221">
            <a:extLst>
              <a:ext uri="{FF2B5EF4-FFF2-40B4-BE49-F238E27FC236}">
                <a16:creationId xmlns:a16="http://schemas.microsoft.com/office/drawing/2014/main" id="{2A8BE768-4121-188A-E440-FD023DB2C2E7}"/>
              </a:ext>
            </a:extLst>
          </p:cNvPr>
          <p:cNvGrpSpPr/>
          <p:nvPr/>
        </p:nvGrpSpPr>
        <p:grpSpPr>
          <a:xfrm>
            <a:off x="599524" y="5399129"/>
            <a:ext cx="667877" cy="622159"/>
            <a:chOff x="4095819" y="3899718"/>
            <a:chExt cx="667877" cy="622159"/>
          </a:xfrm>
        </p:grpSpPr>
        <p:sp>
          <p:nvSpPr>
            <p:cNvPr id="12" name="椭圆 222">
              <a:extLst>
                <a:ext uri="{FF2B5EF4-FFF2-40B4-BE49-F238E27FC236}">
                  <a16:creationId xmlns:a16="http://schemas.microsoft.com/office/drawing/2014/main" id="{C66FC83C-AA6B-F5F4-92AB-C1B31D122D29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223">
                  <a:extLst>
                    <a:ext uri="{FF2B5EF4-FFF2-40B4-BE49-F238E27FC236}">
                      <a16:creationId xmlns:a16="http://schemas.microsoft.com/office/drawing/2014/main" id="{01010098-B2B2-4443-D7E5-49083B709E5B}"/>
                    </a:ext>
                  </a:extLst>
                </p:cNvPr>
                <p:cNvSpPr txBox="1"/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0" name="文本框 223">
                  <a:extLst>
                    <a:ext uri="{FF2B5EF4-FFF2-40B4-BE49-F238E27FC236}">
                      <a16:creationId xmlns:a16="http://schemas.microsoft.com/office/drawing/2014/main" id="{C1EF1C0D-4153-4DC0-C950-764619CF7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blipFill>
                  <a:blip r:embed="rId9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直接箭头连接符 224">
            <a:extLst>
              <a:ext uri="{FF2B5EF4-FFF2-40B4-BE49-F238E27FC236}">
                <a16:creationId xmlns:a16="http://schemas.microsoft.com/office/drawing/2014/main" id="{27903C96-8730-9931-E9F6-36B1855392D6}"/>
              </a:ext>
            </a:extLst>
          </p:cNvPr>
          <p:cNvCxnSpPr>
            <a:cxnSpLocks/>
            <a:stCxn id="8" idx="4"/>
            <a:endCxn id="12" idx="0"/>
          </p:cNvCxnSpPr>
          <p:nvPr/>
        </p:nvCxnSpPr>
        <p:spPr>
          <a:xfrm flipH="1">
            <a:off x="959397" y="4499111"/>
            <a:ext cx="37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接箭头连接符 225">
            <a:extLst>
              <a:ext uri="{FF2B5EF4-FFF2-40B4-BE49-F238E27FC236}">
                <a16:creationId xmlns:a16="http://schemas.microsoft.com/office/drawing/2014/main" id="{9B1C4288-1B15-CAF2-D8BB-45ED6B07D7CB}"/>
              </a:ext>
            </a:extLst>
          </p:cNvPr>
          <p:cNvCxnSpPr>
            <a:cxnSpLocks/>
            <a:stCxn id="4" idx="4"/>
            <a:endCxn id="12" idx="0"/>
          </p:cNvCxnSpPr>
          <p:nvPr/>
        </p:nvCxnSpPr>
        <p:spPr>
          <a:xfrm flipH="1">
            <a:off x="959397" y="3799858"/>
            <a:ext cx="712915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组合 226">
            <a:extLst>
              <a:ext uri="{FF2B5EF4-FFF2-40B4-BE49-F238E27FC236}">
                <a16:creationId xmlns:a16="http://schemas.microsoft.com/office/drawing/2014/main" id="{BF82D754-9ABF-4D83-BA1F-B78870801D84}"/>
              </a:ext>
            </a:extLst>
          </p:cNvPr>
          <p:cNvGrpSpPr/>
          <p:nvPr/>
        </p:nvGrpSpPr>
        <p:grpSpPr>
          <a:xfrm>
            <a:off x="1267401" y="4950238"/>
            <a:ext cx="652436" cy="655730"/>
            <a:chOff x="4107682" y="3899718"/>
            <a:chExt cx="652436" cy="622159"/>
          </a:xfrm>
        </p:grpSpPr>
        <p:sp>
          <p:nvSpPr>
            <p:cNvPr id="18" name="椭圆 227">
              <a:extLst>
                <a:ext uri="{FF2B5EF4-FFF2-40B4-BE49-F238E27FC236}">
                  <a16:creationId xmlns:a16="http://schemas.microsoft.com/office/drawing/2014/main" id="{DF983EAC-899B-F6C9-1468-89FAC81D1768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228">
                  <a:extLst>
                    <a:ext uri="{FF2B5EF4-FFF2-40B4-BE49-F238E27FC236}">
                      <a16:creationId xmlns:a16="http://schemas.microsoft.com/office/drawing/2014/main" id="{BF98CA04-8EB5-E9EA-AB3B-826D21E6A9C2}"/>
                    </a:ext>
                  </a:extLst>
                </p:cNvPr>
                <p:cNvSpPr txBox="1"/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9" name="文本框 228">
                  <a:extLst>
                    <a:ext uri="{FF2B5EF4-FFF2-40B4-BE49-F238E27FC236}">
                      <a16:creationId xmlns:a16="http://schemas.microsoft.com/office/drawing/2014/main" id="{E7AB8727-D75A-D05D-254E-728E1C08B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blipFill>
                  <a:blip r:embed="rId10"/>
                  <a:stretch>
                    <a:fillRect r="-263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直接箭头连接符 229">
            <a:extLst>
              <a:ext uri="{FF2B5EF4-FFF2-40B4-BE49-F238E27FC236}">
                <a16:creationId xmlns:a16="http://schemas.microsoft.com/office/drawing/2014/main" id="{D3E93E7C-C319-36C5-1C92-1D641A654C95}"/>
              </a:ext>
            </a:extLst>
          </p:cNvPr>
          <p:cNvCxnSpPr>
            <a:cxnSpLocks/>
            <a:stCxn id="4" idx="4"/>
            <a:endCxn id="18" idx="0"/>
          </p:cNvCxnSpPr>
          <p:nvPr/>
        </p:nvCxnSpPr>
        <p:spPr>
          <a:xfrm flipH="1">
            <a:off x="1615411" y="3799858"/>
            <a:ext cx="56901" cy="11503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30">
            <a:extLst>
              <a:ext uri="{FF2B5EF4-FFF2-40B4-BE49-F238E27FC236}">
                <a16:creationId xmlns:a16="http://schemas.microsoft.com/office/drawing/2014/main" id="{0BB37FF7-D51F-5B9E-1716-4734CAA9AA26}"/>
              </a:ext>
            </a:extLst>
          </p:cNvPr>
          <p:cNvCxnSpPr>
            <a:cxnSpLocks/>
            <a:stCxn id="8" idx="5"/>
            <a:endCxn id="18" idx="0"/>
          </p:cNvCxnSpPr>
          <p:nvPr/>
        </p:nvCxnSpPr>
        <p:spPr>
          <a:xfrm>
            <a:off x="1178407" y="4407998"/>
            <a:ext cx="437004" cy="54224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椭圆 248">
            <a:extLst>
              <a:ext uri="{FF2B5EF4-FFF2-40B4-BE49-F238E27FC236}">
                <a16:creationId xmlns:a16="http://schemas.microsoft.com/office/drawing/2014/main" id="{02F96FF9-2B5E-07F3-850C-A1855984F78E}"/>
              </a:ext>
            </a:extLst>
          </p:cNvPr>
          <p:cNvSpPr/>
          <p:nvPr/>
        </p:nvSpPr>
        <p:spPr>
          <a:xfrm>
            <a:off x="3475050" y="3177699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49">
                <a:extLst>
                  <a:ext uri="{FF2B5EF4-FFF2-40B4-BE49-F238E27FC236}">
                    <a16:creationId xmlns:a16="http://schemas.microsoft.com/office/drawing/2014/main" id="{6E48F0CB-45AD-FAE2-EBF2-4DCEF8CD060C}"/>
                  </a:ext>
                </a:extLst>
              </p:cNvPr>
              <p:cNvSpPr txBox="1"/>
              <p:nvPr/>
            </p:nvSpPr>
            <p:spPr>
              <a:xfrm>
                <a:off x="3525463" y="3290544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49">
                <a:extLst>
                  <a:ext uri="{FF2B5EF4-FFF2-40B4-BE49-F238E27FC236}">
                    <a16:creationId xmlns:a16="http://schemas.microsoft.com/office/drawing/2014/main" id="{6E48F0CB-45AD-FAE2-EBF2-4DCEF8CD0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463" y="3290544"/>
                <a:ext cx="540664" cy="3815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椭圆 246">
            <a:extLst>
              <a:ext uri="{FF2B5EF4-FFF2-40B4-BE49-F238E27FC236}">
                <a16:creationId xmlns:a16="http://schemas.microsoft.com/office/drawing/2014/main" id="{28F8A6A7-E908-35A2-FB8A-92E37E70B37D}"/>
              </a:ext>
            </a:extLst>
          </p:cNvPr>
          <p:cNvSpPr/>
          <p:nvPr/>
        </p:nvSpPr>
        <p:spPr>
          <a:xfrm>
            <a:off x="2789457" y="3876952"/>
            <a:ext cx="608852" cy="622159"/>
          </a:xfrm>
          <a:prstGeom prst="ellips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7">
                <a:extLst>
                  <a:ext uri="{FF2B5EF4-FFF2-40B4-BE49-F238E27FC236}">
                    <a16:creationId xmlns:a16="http://schemas.microsoft.com/office/drawing/2014/main" id="{D58EEECB-8BFC-8D1E-C85C-F92120AACF00}"/>
                  </a:ext>
                </a:extLst>
              </p:cNvPr>
              <p:cNvSpPr txBox="1"/>
              <p:nvPr/>
            </p:nvSpPr>
            <p:spPr>
              <a:xfrm>
                <a:off x="2803596" y="3995803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7">
                <a:extLst>
                  <a:ext uri="{FF2B5EF4-FFF2-40B4-BE49-F238E27FC236}">
                    <a16:creationId xmlns:a16="http://schemas.microsoft.com/office/drawing/2014/main" id="{D58EEECB-8BFC-8D1E-C85C-F92120AAC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596" y="3995803"/>
                <a:ext cx="540664" cy="3815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35">
            <a:extLst>
              <a:ext uri="{FF2B5EF4-FFF2-40B4-BE49-F238E27FC236}">
                <a16:creationId xmlns:a16="http://schemas.microsoft.com/office/drawing/2014/main" id="{5186879B-4D76-4688-B732-D7079B1B0C4A}"/>
              </a:ext>
            </a:extLst>
          </p:cNvPr>
          <p:cNvGrpSpPr/>
          <p:nvPr/>
        </p:nvGrpSpPr>
        <p:grpSpPr>
          <a:xfrm>
            <a:off x="2747609" y="5399129"/>
            <a:ext cx="608852" cy="622159"/>
            <a:chOff x="4151266" y="3899718"/>
            <a:chExt cx="608852" cy="622159"/>
          </a:xfrm>
        </p:grpSpPr>
        <p:sp>
          <p:nvSpPr>
            <p:cNvPr id="29" name="椭圆 244">
              <a:extLst>
                <a:ext uri="{FF2B5EF4-FFF2-40B4-BE49-F238E27FC236}">
                  <a16:creationId xmlns:a16="http://schemas.microsoft.com/office/drawing/2014/main" id="{6E20A842-6B6E-5311-4539-98ACD429B698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45">
                  <a:extLst>
                    <a:ext uri="{FF2B5EF4-FFF2-40B4-BE49-F238E27FC236}">
                      <a16:creationId xmlns:a16="http://schemas.microsoft.com/office/drawing/2014/main" id="{0D258CD6-0AB1-6A09-296F-9DB388A25E1A}"/>
                    </a:ext>
                  </a:extLst>
                </p:cNvPr>
                <p:cNvSpPr txBox="1"/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6" name="文本框 245">
                  <a:extLst>
                    <a:ext uri="{FF2B5EF4-FFF2-40B4-BE49-F238E27FC236}">
                      <a16:creationId xmlns:a16="http://schemas.microsoft.com/office/drawing/2014/main" id="{ABA58D11-06F8-8369-84C0-740AD6548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1" name="直接箭头连接符 236">
            <a:extLst>
              <a:ext uri="{FF2B5EF4-FFF2-40B4-BE49-F238E27FC236}">
                <a16:creationId xmlns:a16="http://schemas.microsoft.com/office/drawing/2014/main" id="{45008AED-7883-6FF3-7BD4-E52C1C7302E5}"/>
              </a:ext>
            </a:extLst>
          </p:cNvPr>
          <p:cNvCxnSpPr>
            <a:cxnSpLocks/>
            <a:stCxn id="24" idx="4"/>
            <a:endCxn id="29" idx="0"/>
          </p:cNvCxnSpPr>
          <p:nvPr/>
        </p:nvCxnSpPr>
        <p:spPr>
          <a:xfrm flipH="1">
            <a:off x="3052035" y="4499111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接箭头连接符 237">
            <a:extLst>
              <a:ext uri="{FF2B5EF4-FFF2-40B4-BE49-F238E27FC236}">
                <a16:creationId xmlns:a16="http://schemas.microsoft.com/office/drawing/2014/main" id="{E6800099-DF76-4C4B-CB3B-E5C9CC18C7EF}"/>
              </a:ext>
            </a:extLst>
          </p:cNvPr>
          <p:cNvCxnSpPr>
            <a:cxnSpLocks/>
            <a:stCxn id="22" idx="4"/>
            <a:endCxn id="29" idx="0"/>
          </p:cNvCxnSpPr>
          <p:nvPr/>
        </p:nvCxnSpPr>
        <p:spPr>
          <a:xfrm flipH="1">
            <a:off x="3052035" y="3799858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组合 238">
            <a:extLst>
              <a:ext uri="{FF2B5EF4-FFF2-40B4-BE49-F238E27FC236}">
                <a16:creationId xmlns:a16="http://schemas.microsoft.com/office/drawing/2014/main" id="{D05E3E2F-DF19-012D-914E-F78B5FD11A81}"/>
              </a:ext>
            </a:extLst>
          </p:cNvPr>
          <p:cNvGrpSpPr/>
          <p:nvPr/>
        </p:nvGrpSpPr>
        <p:grpSpPr>
          <a:xfrm>
            <a:off x="3441723" y="4969517"/>
            <a:ext cx="608852" cy="655730"/>
            <a:chOff x="4151266" y="3899718"/>
            <a:chExt cx="608852" cy="622159"/>
          </a:xfrm>
        </p:grpSpPr>
        <p:sp>
          <p:nvSpPr>
            <p:cNvPr id="34" name="椭圆 242">
              <a:extLst>
                <a:ext uri="{FF2B5EF4-FFF2-40B4-BE49-F238E27FC236}">
                  <a16:creationId xmlns:a16="http://schemas.microsoft.com/office/drawing/2014/main" id="{9BB8B121-DA0E-B028-90A2-39ABDF4F38D2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243">
                  <a:extLst>
                    <a:ext uri="{FF2B5EF4-FFF2-40B4-BE49-F238E27FC236}">
                      <a16:creationId xmlns:a16="http://schemas.microsoft.com/office/drawing/2014/main" id="{4EE4CACF-312E-3C77-B166-9B78D7F449E8}"/>
                    </a:ext>
                  </a:extLst>
                </p:cNvPr>
                <p:cNvSpPr txBox="1"/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4" name="文本框 243">
                  <a:extLst>
                    <a:ext uri="{FF2B5EF4-FFF2-40B4-BE49-F238E27FC236}">
                      <a16:creationId xmlns:a16="http://schemas.microsoft.com/office/drawing/2014/main" id="{42CE2DA9-9333-777F-132B-4B3802981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直接箭头连接符 239">
            <a:extLst>
              <a:ext uri="{FF2B5EF4-FFF2-40B4-BE49-F238E27FC236}">
                <a16:creationId xmlns:a16="http://schemas.microsoft.com/office/drawing/2014/main" id="{FD308448-F720-F353-1582-AB0CA9A541DD}"/>
              </a:ext>
            </a:extLst>
          </p:cNvPr>
          <p:cNvCxnSpPr>
            <a:cxnSpLocks/>
            <a:stCxn id="22" idx="4"/>
            <a:endCxn id="34" idx="0"/>
          </p:cNvCxnSpPr>
          <p:nvPr/>
        </p:nvCxnSpPr>
        <p:spPr>
          <a:xfrm flipH="1">
            <a:off x="3746149" y="3799858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箭头连接符 240">
            <a:extLst>
              <a:ext uri="{FF2B5EF4-FFF2-40B4-BE49-F238E27FC236}">
                <a16:creationId xmlns:a16="http://schemas.microsoft.com/office/drawing/2014/main" id="{03DE3F9A-EBB7-17CE-590F-E8A804FC71FC}"/>
              </a:ext>
            </a:extLst>
          </p:cNvPr>
          <p:cNvCxnSpPr>
            <a:cxnSpLocks/>
            <a:stCxn id="24" idx="5"/>
            <a:endCxn id="34" idx="0"/>
          </p:cNvCxnSpPr>
          <p:nvPr/>
        </p:nvCxnSpPr>
        <p:spPr>
          <a:xfrm>
            <a:off x="3309145" y="4407998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250">
            <a:extLst>
              <a:ext uri="{FF2B5EF4-FFF2-40B4-BE49-F238E27FC236}">
                <a16:creationId xmlns:a16="http://schemas.microsoft.com/office/drawing/2014/main" id="{3BCF975A-D12B-6665-DA32-5F0AC794963C}"/>
              </a:ext>
            </a:extLst>
          </p:cNvPr>
          <p:cNvCxnSpPr>
            <a:cxnSpLocks/>
            <a:stCxn id="4" idx="6"/>
            <a:endCxn id="22" idx="2"/>
          </p:cNvCxnSpPr>
          <p:nvPr/>
        </p:nvCxnSpPr>
        <p:spPr>
          <a:xfrm>
            <a:off x="1976738" y="3488779"/>
            <a:ext cx="14983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直接箭头连接符 251">
            <a:extLst>
              <a:ext uri="{FF2B5EF4-FFF2-40B4-BE49-F238E27FC236}">
                <a16:creationId xmlns:a16="http://schemas.microsoft.com/office/drawing/2014/main" id="{5CEE94D7-C1F6-6C28-60E7-DF820A2D5439}"/>
              </a:ext>
            </a:extLst>
          </p:cNvPr>
          <p:cNvCxnSpPr>
            <a:cxnSpLocks/>
            <a:stCxn id="8" idx="6"/>
            <a:endCxn id="25" idx="1"/>
          </p:cNvCxnSpPr>
          <p:nvPr/>
        </p:nvCxnSpPr>
        <p:spPr>
          <a:xfrm flipV="1">
            <a:off x="1267571" y="4186561"/>
            <a:ext cx="1536025" cy="1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直接箭头连接符 262">
            <a:extLst>
              <a:ext uri="{FF2B5EF4-FFF2-40B4-BE49-F238E27FC236}">
                <a16:creationId xmlns:a16="http://schemas.microsoft.com/office/drawing/2014/main" id="{251B73AB-C5A2-98DD-FF04-9A376D997066}"/>
              </a:ext>
            </a:extLst>
          </p:cNvPr>
          <p:cNvCxnSpPr>
            <a:cxnSpLocks/>
            <a:stCxn id="4" idx="6"/>
            <a:endCxn id="25" idx="1"/>
          </p:cNvCxnSpPr>
          <p:nvPr/>
        </p:nvCxnSpPr>
        <p:spPr>
          <a:xfrm>
            <a:off x="1976738" y="3488779"/>
            <a:ext cx="826858" cy="6977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本框 14">
                <a:extLst>
                  <a:ext uri="{FF2B5EF4-FFF2-40B4-BE49-F238E27FC236}">
                    <a16:creationId xmlns:a16="http://schemas.microsoft.com/office/drawing/2014/main" id="{2C3BA421-5326-9F55-A89D-597D46196130}"/>
                  </a:ext>
                </a:extLst>
              </p:cNvPr>
              <p:cNvSpPr txBox="1"/>
              <p:nvPr/>
            </p:nvSpPr>
            <p:spPr>
              <a:xfrm>
                <a:off x="1179111" y="2972159"/>
                <a:ext cx="28158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7" name="文本框 14">
                <a:extLst>
                  <a:ext uri="{FF2B5EF4-FFF2-40B4-BE49-F238E27FC236}">
                    <a16:creationId xmlns:a16="http://schemas.microsoft.com/office/drawing/2014/main" id="{2C3BA421-5326-9F55-A89D-597D46196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111" y="2972159"/>
                <a:ext cx="2815833" cy="461665"/>
              </a:xfrm>
              <a:prstGeom prst="rect">
                <a:avLst/>
              </a:prstGeom>
              <a:blipFill>
                <a:blip r:embed="rId1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椭圆 248">
            <a:extLst>
              <a:ext uri="{FF2B5EF4-FFF2-40B4-BE49-F238E27FC236}">
                <a16:creationId xmlns:a16="http://schemas.microsoft.com/office/drawing/2014/main" id="{424D9D41-4079-E380-FC94-CDCD03B6B469}"/>
              </a:ext>
            </a:extLst>
          </p:cNvPr>
          <p:cNvSpPr/>
          <p:nvPr/>
        </p:nvSpPr>
        <p:spPr>
          <a:xfrm>
            <a:off x="5596879" y="3177199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249">
                <a:extLst>
                  <a:ext uri="{FF2B5EF4-FFF2-40B4-BE49-F238E27FC236}">
                    <a16:creationId xmlns:a16="http://schemas.microsoft.com/office/drawing/2014/main" id="{F4BDCD61-1927-D65C-0B3A-9C3BE276F01B}"/>
                  </a:ext>
                </a:extLst>
              </p:cNvPr>
              <p:cNvSpPr txBox="1"/>
              <p:nvPr/>
            </p:nvSpPr>
            <p:spPr>
              <a:xfrm>
                <a:off x="5537583" y="3290544"/>
                <a:ext cx="7274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9" name="文本框 249">
                <a:extLst>
                  <a:ext uri="{FF2B5EF4-FFF2-40B4-BE49-F238E27FC236}">
                    <a16:creationId xmlns:a16="http://schemas.microsoft.com/office/drawing/2014/main" id="{F4BDCD61-1927-D65C-0B3A-9C3BE276F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583" y="3290544"/>
                <a:ext cx="727441" cy="38151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椭圆 246">
            <a:extLst>
              <a:ext uri="{FF2B5EF4-FFF2-40B4-BE49-F238E27FC236}">
                <a16:creationId xmlns:a16="http://schemas.microsoft.com/office/drawing/2014/main" id="{EF64B52E-D55E-4D1E-5134-92EE2F3E4E89}"/>
              </a:ext>
            </a:extLst>
          </p:cNvPr>
          <p:cNvSpPr/>
          <p:nvPr/>
        </p:nvSpPr>
        <p:spPr>
          <a:xfrm>
            <a:off x="4911286" y="3876452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本框 247">
                <a:extLst>
                  <a:ext uri="{FF2B5EF4-FFF2-40B4-BE49-F238E27FC236}">
                    <a16:creationId xmlns:a16="http://schemas.microsoft.com/office/drawing/2014/main" id="{9421BB28-E0E8-8A26-73E8-0E00710D743D}"/>
                  </a:ext>
                </a:extLst>
              </p:cNvPr>
              <p:cNvSpPr txBox="1"/>
              <p:nvPr/>
            </p:nvSpPr>
            <p:spPr>
              <a:xfrm>
                <a:off x="4863890" y="3965079"/>
                <a:ext cx="713067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1" name="文本框 247">
                <a:extLst>
                  <a:ext uri="{FF2B5EF4-FFF2-40B4-BE49-F238E27FC236}">
                    <a16:creationId xmlns:a16="http://schemas.microsoft.com/office/drawing/2014/main" id="{9421BB28-E0E8-8A26-73E8-0E00710D7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890" y="3965079"/>
                <a:ext cx="713067" cy="38151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组合 235">
            <a:extLst>
              <a:ext uri="{FF2B5EF4-FFF2-40B4-BE49-F238E27FC236}">
                <a16:creationId xmlns:a16="http://schemas.microsoft.com/office/drawing/2014/main" id="{B1AFEB8F-C680-9EFF-F9A4-C9D09DA1AEAA}"/>
              </a:ext>
            </a:extLst>
          </p:cNvPr>
          <p:cNvGrpSpPr/>
          <p:nvPr/>
        </p:nvGrpSpPr>
        <p:grpSpPr>
          <a:xfrm>
            <a:off x="4824516" y="5398629"/>
            <a:ext cx="713067" cy="622159"/>
            <a:chOff x="4106344" y="3899718"/>
            <a:chExt cx="713067" cy="622159"/>
          </a:xfrm>
        </p:grpSpPr>
        <p:sp>
          <p:nvSpPr>
            <p:cNvPr id="103" name="椭圆 244">
              <a:extLst>
                <a:ext uri="{FF2B5EF4-FFF2-40B4-BE49-F238E27FC236}">
                  <a16:creationId xmlns:a16="http://schemas.microsoft.com/office/drawing/2014/main" id="{A93CEB94-6A2E-6DBA-C911-BB8937F88413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本框 245">
                  <a:extLst>
                    <a:ext uri="{FF2B5EF4-FFF2-40B4-BE49-F238E27FC236}">
                      <a16:creationId xmlns:a16="http://schemas.microsoft.com/office/drawing/2014/main" id="{136705A8-C66E-773F-8EBC-57FC7E0FA0B7}"/>
                    </a:ext>
                  </a:extLst>
                </p:cNvPr>
                <p:cNvSpPr txBox="1"/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4" name="文本框 245">
                  <a:extLst>
                    <a:ext uri="{FF2B5EF4-FFF2-40B4-BE49-F238E27FC236}">
                      <a16:creationId xmlns:a16="http://schemas.microsoft.com/office/drawing/2014/main" id="{FF9FDC71-3CFC-55FC-534B-AD0E1EF2C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5" name="直接箭头连接符 236">
            <a:extLst>
              <a:ext uri="{FF2B5EF4-FFF2-40B4-BE49-F238E27FC236}">
                <a16:creationId xmlns:a16="http://schemas.microsoft.com/office/drawing/2014/main" id="{C9995832-0306-9D10-501F-073B506DF8FC}"/>
              </a:ext>
            </a:extLst>
          </p:cNvPr>
          <p:cNvCxnSpPr>
            <a:cxnSpLocks/>
            <a:stCxn id="100" idx="4"/>
            <a:endCxn id="103" idx="0"/>
          </p:cNvCxnSpPr>
          <p:nvPr/>
        </p:nvCxnSpPr>
        <p:spPr>
          <a:xfrm flipH="1">
            <a:off x="5173864" y="4498611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直接箭头连接符 237">
            <a:extLst>
              <a:ext uri="{FF2B5EF4-FFF2-40B4-BE49-F238E27FC236}">
                <a16:creationId xmlns:a16="http://schemas.microsoft.com/office/drawing/2014/main" id="{A16635D8-DA38-8994-70BB-399A2D632B16}"/>
              </a:ext>
            </a:extLst>
          </p:cNvPr>
          <p:cNvCxnSpPr>
            <a:cxnSpLocks/>
            <a:stCxn id="98" idx="4"/>
            <a:endCxn id="103" idx="0"/>
          </p:cNvCxnSpPr>
          <p:nvPr/>
        </p:nvCxnSpPr>
        <p:spPr>
          <a:xfrm flipH="1">
            <a:off x="5173864" y="3799358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7" name="组合 238">
            <a:extLst>
              <a:ext uri="{FF2B5EF4-FFF2-40B4-BE49-F238E27FC236}">
                <a16:creationId xmlns:a16="http://schemas.microsoft.com/office/drawing/2014/main" id="{1E06A415-FA02-29F9-C8AF-7A11C37E79D4}"/>
              </a:ext>
            </a:extLst>
          </p:cNvPr>
          <p:cNvGrpSpPr/>
          <p:nvPr/>
        </p:nvGrpSpPr>
        <p:grpSpPr>
          <a:xfrm>
            <a:off x="5520138" y="4969017"/>
            <a:ext cx="668569" cy="655730"/>
            <a:chOff x="4107852" y="3899718"/>
            <a:chExt cx="668569" cy="622159"/>
          </a:xfrm>
        </p:grpSpPr>
        <p:sp>
          <p:nvSpPr>
            <p:cNvPr id="108" name="椭圆 242">
              <a:extLst>
                <a:ext uri="{FF2B5EF4-FFF2-40B4-BE49-F238E27FC236}">
                  <a16:creationId xmlns:a16="http://schemas.microsoft.com/office/drawing/2014/main" id="{5C796A02-1A0C-CBA8-E4D8-751655477062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文本框 243">
                  <a:extLst>
                    <a:ext uri="{FF2B5EF4-FFF2-40B4-BE49-F238E27FC236}">
                      <a16:creationId xmlns:a16="http://schemas.microsoft.com/office/drawing/2014/main" id="{0CB779F4-FBFB-3913-B122-BF18A24C34BF}"/>
                    </a:ext>
                  </a:extLst>
                </p:cNvPr>
                <p:cNvSpPr txBox="1"/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9" name="文本框 243">
                  <a:extLst>
                    <a:ext uri="{FF2B5EF4-FFF2-40B4-BE49-F238E27FC236}">
                      <a16:creationId xmlns:a16="http://schemas.microsoft.com/office/drawing/2014/main" id="{111FEBE9-4C03-9C1A-B5C9-E4886C71B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blipFill>
                  <a:blip r:embed="rId19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0" name="直接箭头连接符 239">
            <a:extLst>
              <a:ext uri="{FF2B5EF4-FFF2-40B4-BE49-F238E27FC236}">
                <a16:creationId xmlns:a16="http://schemas.microsoft.com/office/drawing/2014/main" id="{73845618-123C-F7A9-36BC-00005FC0F357}"/>
              </a:ext>
            </a:extLst>
          </p:cNvPr>
          <p:cNvCxnSpPr>
            <a:cxnSpLocks/>
            <a:stCxn id="98" idx="4"/>
            <a:endCxn id="108" idx="0"/>
          </p:cNvCxnSpPr>
          <p:nvPr/>
        </p:nvCxnSpPr>
        <p:spPr>
          <a:xfrm flipH="1">
            <a:off x="5867978" y="3799358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直接箭头连接符 240">
            <a:extLst>
              <a:ext uri="{FF2B5EF4-FFF2-40B4-BE49-F238E27FC236}">
                <a16:creationId xmlns:a16="http://schemas.microsoft.com/office/drawing/2014/main" id="{97E4D633-81E5-B5F6-9925-B18D8CFE84F2}"/>
              </a:ext>
            </a:extLst>
          </p:cNvPr>
          <p:cNvCxnSpPr>
            <a:cxnSpLocks/>
            <a:stCxn id="100" idx="5"/>
            <a:endCxn id="108" idx="0"/>
          </p:cNvCxnSpPr>
          <p:nvPr/>
        </p:nvCxnSpPr>
        <p:spPr>
          <a:xfrm>
            <a:off x="5430974" y="4407498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直接箭头连接符 250">
            <a:extLst>
              <a:ext uri="{FF2B5EF4-FFF2-40B4-BE49-F238E27FC236}">
                <a16:creationId xmlns:a16="http://schemas.microsoft.com/office/drawing/2014/main" id="{D9317F69-EDEA-1842-B04E-1B773E1055DD}"/>
              </a:ext>
            </a:extLst>
          </p:cNvPr>
          <p:cNvCxnSpPr>
            <a:cxnSpLocks/>
          </p:cNvCxnSpPr>
          <p:nvPr/>
        </p:nvCxnSpPr>
        <p:spPr>
          <a:xfrm>
            <a:off x="4098567" y="3505461"/>
            <a:ext cx="14983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直接箭头连接符 251">
            <a:extLst>
              <a:ext uri="{FF2B5EF4-FFF2-40B4-BE49-F238E27FC236}">
                <a16:creationId xmlns:a16="http://schemas.microsoft.com/office/drawing/2014/main" id="{F0E01C8B-C0D5-D200-D766-895A0F1DAE55}"/>
              </a:ext>
            </a:extLst>
          </p:cNvPr>
          <p:cNvCxnSpPr>
            <a:cxnSpLocks/>
            <a:stCxn id="24" idx="6"/>
            <a:endCxn id="100" idx="2"/>
          </p:cNvCxnSpPr>
          <p:nvPr/>
        </p:nvCxnSpPr>
        <p:spPr>
          <a:xfrm flipV="1">
            <a:off x="3398309" y="4187532"/>
            <a:ext cx="1512977" cy="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直接箭头连接符 262">
            <a:extLst>
              <a:ext uri="{FF2B5EF4-FFF2-40B4-BE49-F238E27FC236}">
                <a16:creationId xmlns:a16="http://schemas.microsoft.com/office/drawing/2014/main" id="{D2B53C21-49CA-6CCE-3DDE-F2BD9534A69F}"/>
              </a:ext>
            </a:extLst>
          </p:cNvPr>
          <p:cNvCxnSpPr>
            <a:cxnSpLocks/>
            <a:stCxn id="22" idx="6"/>
            <a:endCxn id="100" idx="2"/>
          </p:cNvCxnSpPr>
          <p:nvPr/>
        </p:nvCxnSpPr>
        <p:spPr>
          <a:xfrm>
            <a:off x="4083902" y="3488779"/>
            <a:ext cx="827384" cy="6987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直接箭头连接符 22">
            <a:extLst>
              <a:ext uri="{FF2B5EF4-FFF2-40B4-BE49-F238E27FC236}">
                <a16:creationId xmlns:a16="http://schemas.microsoft.com/office/drawing/2014/main" id="{FD55A558-5B85-3053-35BD-46F7AE290376}"/>
              </a:ext>
            </a:extLst>
          </p:cNvPr>
          <p:cNvCxnSpPr>
            <a:cxnSpLocks/>
          </p:cNvCxnSpPr>
          <p:nvPr/>
        </p:nvCxnSpPr>
        <p:spPr>
          <a:xfrm>
            <a:off x="6225147" y="3535779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6" name="直接箭头连接符 23">
            <a:extLst>
              <a:ext uri="{FF2B5EF4-FFF2-40B4-BE49-F238E27FC236}">
                <a16:creationId xmlns:a16="http://schemas.microsoft.com/office/drawing/2014/main" id="{F4761E3E-800C-83EE-329C-1981B6E0BBFB}"/>
              </a:ext>
            </a:extLst>
          </p:cNvPr>
          <p:cNvCxnSpPr>
            <a:cxnSpLocks/>
          </p:cNvCxnSpPr>
          <p:nvPr/>
        </p:nvCxnSpPr>
        <p:spPr>
          <a:xfrm>
            <a:off x="5539554" y="4186290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本框 14">
                <a:extLst>
                  <a:ext uri="{FF2B5EF4-FFF2-40B4-BE49-F238E27FC236}">
                    <a16:creationId xmlns:a16="http://schemas.microsoft.com/office/drawing/2014/main" id="{79A32DD4-EBF8-9DE8-3194-FB609D9109EF}"/>
                  </a:ext>
                </a:extLst>
              </p:cNvPr>
              <p:cNvSpPr txBox="1"/>
              <p:nvPr/>
            </p:nvSpPr>
            <p:spPr>
              <a:xfrm>
                <a:off x="1289847" y="4329598"/>
                <a:ext cx="12498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7" name="文本框 14">
                <a:extLst>
                  <a:ext uri="{FF2B5EF4-FFF2-40B4-BE49-F238E27FC236}">
                    <a16:creationId xmlns:a16="http://schemas.microsoft.com/office/drawing/2014/main" id="{79A32DD4-EBF8-9DE8-3194-FB609D910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47" y="4329598"/>
                <a:ext cx="1249820" cy="461665"/>
              </a:xfrm>
              <a:prstGeom prst="rect">
                <a:avLst/>
              </a:prstGeom>
              <a:blipFill>
                <a:blip r:embed="rId2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8" name="直接箭头连接符 22">
            <a:extLst>
              <a:ext uri="{FF2B5EF4-FFF2-40B4-BE49-F238E27FC236}">
                <a16:creationId xmlns:a16="http://schemas.microsoft.com/office/drawing/2014/main" id="{F6B6B1C4-9D2A-00E0-569A-02438548787C}"/>
              </a:ext>
            </a:extLst>
          </p:cNvPr>
          <p:cNvCxnSpPr>
            <a:cxnSpLocks/>
          </p:cNvCxnSpPr>
          <p:nvPr/>
        </p:nvCxnSpPr>
        <p:spPr>
          <a:xfrm>
            <a:off x="832251" y="3505461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直接箭头连接符 23">
            <a:extLst>
              <a:ext uri="{FF2B5EF4-FFF2-40B4-BE49-F238E27FC236}">
                <a16:creationId xmlns:a16="http://schemas.microsoft.com/office/drawing/2014/main" id="{4A4B8977-7FEC-A45D-B7AF-EB75BD9ED9CD}"/>
              </a:ext>
            </a:extLst>
          </p:cNvPr>
          <p:cNvCxnSpPr>
            <a:cxnSpLocks/>
          </p:cNvCxnSpPr>
          <p:nvPr/>
        </p:nvCxnSpPr>
        <p:spPr>
          <a:xfrm>
            <a:off x="119336" y="4186290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0" name="组合 221">
            <a:extLst>
              <a:ext uri="{FF2B5EF4-FFF2-40B4-BE49-F238E27FC236}">
                <a16:creationId xmlns:a16="http://schemas.microsoft.com/office/drawing/2014/main" id="{1AE9C7D6-1874-4459-DDC1-8EF0AD6CD347}"/>
              </a:ext>
            </a:extLst>
          </p:cNvPr>
          <p:cNvGrpSpPr/>
          <p:nvPr/>
        </p:nvGrpSpPr>
        <p:grpSpPr>
          <a:xfrm>
            <a:off x="3143310" y="2088331"/>
            <a:ext cx="612430" cy="622159"/>
            <a:chOff x="4151266" y="3899718"/>
            <a:chExt cx="612430" cy="622159"/>
          </a:xfrm>
        </p:grpSpPr>
        <p:sp>
          <p:nvSpPr>
            <p:cNvPr id="121" name="椭圆 222">
              <a:extLst>
                <a:ext uri="{FF2B5EF4-FFF2-40B4-BE49-F238E27FC236}">
                  <a16:creationId xmlns:a16="http://schemas.microsoft.com/office/drawing/2014/main" id="{CA1C3919-49C1-1338-FCB9-139928034406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文本框 223">
                  <a:extLst>
                    <a:ext uri="{FF2B5EF4-FFF2-40B4-BE49-F238E27FC236}">
                      <a16:creationId xmlns:a16="http://schemas.microsoft.com/office/drawing/2014/main" id="{C43C35E9-2A5D-AEFB-06E2-80360F93C040}"/>
                    </a:ext>
                  </a:extLst>
                </p:cNvPr>
                <p:cNvSpPr txBox="1"/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22" name="文本框 223">
                  <a:extLst>
                    <a:ext uri="{FF2B5EF4-FFF2-40B4-BE49-F238E27FC236}">
                      <a16:creationId xmlns:a16="http://schemas.microsoft.com/office/drawing/2014/main" id="{C43C35E9-2A5D-AEFB-06E2-80360F93C0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5" name="组合 221">
            <a:extLst>
              <a:ext uri="{FF2B5EF4-FFF2-40B4-BE49-F238E27FC236}">
                <a16:creationId xmlns:a16="http://schemas.microsoft.com/office/drawing/2014/main" id="{46D4156F-7599-767A-F99E-2984575087A6}"/>
              </a:ext>
            </a:extLst>
          </p:cNvPr>
          <p:cNvGrpSpPr/>
          <p:nvPr/>
        </p:nvGrpSpPr>
        <p:grpSpPr>
          <a:xfrm>
            <a:off x="5303912" y="2088331"/>
            <a:ext cx="612430" cy="622159"/>
            <a:chOff x="4151266" y="3899718"/>
            <a:chExt cx="612430" cy="622159"/>
          </a:xfrm>
        </p:grpSpPr>
        <p:sp>
          <p:nvSpPr>
            <p:cNvPr id="146" name="椭圆 222">
              <a:extLst>
                <a:ext uri="{FF2B5EF4-FFF2-40B4-BE49-F238E27FC236}">
                  <a16:creationId xmlns:a16="http://schemas.microsoft.com/office/drawing/2014/main" id="{177AACAB-8208-C6FC-5D4B-B1DEDBC2AB53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文本框 223">
                  <a:extLst>
                    <a:ext uri="{FF2B5EF4-FFF2-40B4-BE49-F238E27FC236}">
                      <a16:creationId xmlns:a16="http://schemas.microsoft.com/office/drawing/2014/main" id="{5580A294-83F2-1C29-5B82-149BD62B67A3}"/>
                    </a:ext>
                  </a:extLst>
                </p:cNvPr>
                <p:cNvSpPr txBox="1"/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47" name="文本框 223">
                  <a:extLst>
                    <a:ext uri="{FF2B5EF4-FFF2-40B4-BE49-F238E27FC236}">
                      <a16:creationId xmlns:a16="http://schemas.microsoft.com/office/drawing/2014/main" id="{5580A294-83F2-1C29-5B82-149BD62B67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8" name="组合 221">
            <a:extLst>
              <a:ext uri="{FF2B5EF4-FFF2-40B4-BE49-F238E27FC236}">
                <a16:creationId xmlns:a16="http://schemas.microsoft.com/office/drawing/2014/main" id="{6F207074-3A89-A1D0-DA56-E227AE91C213}"/>
              </a:ext>
            </a:extLst>
          </p:cNvPr>
          <p:cNvGrpSpPr/>
          <p:nvPr/>
        </p:nvGrpSpPr>
        <p:grpSpPr>
          <a:xfrm>
            <a:off x="1019074" y="2088331"/>
            <a:ext cx="612430" cy="622159"/>
            <a:chOff x="4151266" y="3899718"/>
            <a:chExt cx="612430" cy="622159"/>
          </a:xfrm>
        </p:grpSpPr>
        <p:sp>
          <p:nvSpPr>
            <p:cNvPr id="149" name="椭圆 222">
              <a:extLst>
                <a:ext uri="{FF2B5EF4-FFF2-40B4-BE49-F238E27FC236}">
                  <a16:creationId xmlns:a16="http://schemas.microsoft.com/office/drawing/2014/main" id="{8D1C6777-EBAD-BFC9-457A-2F3C49C59729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文本框 223">
                  <a:extLst>
                    <a:ext uri="{FF2B5EF4-FFF2-40B4-BE49-F238E27FC236}">
                      <a16:creationId xmlns:a16="http://schemas.microsoft.com/office/drawing/2014/main" id="{03C56633-D4EC-7E69-47DD-F9FF3AC5EF81}"/>
                    </a:ext>
                  </a:extLst>
                </p:cNvPr>
                <p:cNvSpPr txBox="1"/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0" name="文本框 223">
                  <a:extLst>
                    <a:ext uri="{FF2B5EF4-FFF2-40B4-BE49-F238E27FC236}">
                      <a16:creationId xmlns:a16="http://schemas.microsoft.com/office/drawing/2014/main" id="{03C56633-D4EC-7E69-47DD-F9FF3AC5EF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266" y="4020040"/>
                  <a:ext cx="612430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1" name="直接箭头连接符 250">
            <a:extLst>
              <a:ext uri="{FF2B5EF4-FFF2-40B4-BE49-F238E27FC236}">
                <a16:creationId xmlns:a16="http://schemas.microsoft.com/office/drawing/2014/main" id="{85EAE141-34FD-8113-ADE2-EB1C6551AE22}"/>
              </a:ext>
            </a:extLst>
          </p:cNvPr>
          <p:cNvCxnSpPr>
            <a:cxnSpLocks/>
          </p:cNvCxnSpPr>
          <p:nvPr/>
        </p:nvCxnSpPr>
        <p:spPr>
          <a:xfrm>
            <a:off x="1645360" y="2398625"/>
            <a:ext cx="1498312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2" name="直接箭头连接符 250">
            <a:extLst>
              <a:ext uri="{FF2B5EF4-FFF2-40B4-BE49-F238E27FC236}">
                <a16:creationId xmlns:a16="http://schemas.microsoft.com/office/drawing/2014/main" id="{C12FD283-B25F-0014-8081-2656FE0CDB4A}"/>
              </a:ext>
            </a:extLst>
          </p:cNvPr>
          <p:cNvCxnSpPr>
            <a:cxnSpLocks/>
          </p:cNvCxnSpPr>
          <p:nvPr/>
        </p:nvCxnSpPr>
        <p:spPr>
          <a:xfrm>
            <a:off x="3769434" y="2393319"/>
            <a:ext cx="1498312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直接箭头连接符 262">
            <a:extLst>
              <a:ext uri="{FF2B5EF4-FFF2-40B4-BE49-F238E27FC236}">
                <a16:creationId xmlns:a16="http://schemas.microsoft.com/office/drawing/2014/main" id="{667B4A73-88E7-83AF-4F65-72BA853EF99F}"/>
              </a:ext>
            </a:extLst>
          </p:cNvPr>
          <p:cNvCxnSpPr>
            <a:cxnSpLocks/>
          </p:cNvCxnSpPr>
          <p:nvPr/>
        </p:nvCxnSpPr>
        <p:spPr>
          <a:xfrm>
            <a:off x="1407877" y="2716043"/>
            <a:ext cx="183683" cy="481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直接箭头连接符 262">
            <a:extLst>
              <a:ext uri="{FF2B5EF4-FFF2-40B4-BE49-F238E27FC236}">
                <a16:creationId xmlns:a16="http://schemas.microsoft.com/office/drawing/2014/main" id="{210FCE23-21D9-C35F-4192-DE49A6444FAA}"/>
              </a:ext>
            </a:extLst>
          </p:cNvPr>
          <p:cNvCxnSpPr>
            <a:cxnSpLocks/>
          </p:cNvCxnSpPr>
          <p:nvPr/>
        </p:nvCxnSpPr>
        <p:spPr>
          <a:xfrm>
            <a:off x="3560091" y="2683593"/>
            <a:ext cx="183683" cy="481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7" name="直接箭头连接符 262">
            <a:extLst>
              <a:ext uri="{FF2B5EF4-FFF2-40B4-BE49-F238E27FC236}">
                <a16:creationId xmlns:a16="http://schemas.microsoft.com/office/drawing/2014/main" id="{1F0190E9-C422-EE09-0423-36DE44C8A1F0}"/>
              </a:ext>
            </a:extLst>
          </p:cNvPr>
          <p:cNvCxnSpPr>
            <a:cxnSpLocks/>
          </p:cNvCxnSpPr>
          <p:nvPr/>
        </p:nvCxnSpPr>
        <p:spPr>
          <a:xfrm>
            <a:off x="5700958" y="2695813"/>
            <a:ext cx="183683" cy="481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8" name="直接箭头连接符 262">
            <a:extLst>
              <a:ext uri="{FF2B5EF4-FFF2-40B4-BE49-F238E27FC236}">
                <a16:creationId xmlns:a16="http://schemas.microsoft.com/office/drawing/2014/main" id="{7060FD62-A899-ECB4-076F-DE819958A1AC}"/>
              </a:ext>
            </a:extLst>
          </p:cNvPr>
          <p:cNvCxnSpPr>
            <a:cxnSpLocks/>
            <a:endCxn id="100" idx="0"/>
          </p:cNvCxnSpPr>
          <p:nvPr/>
        </p:nvCxnSpPr>
        <p:spPr>
          <a:xfrm flipH="1">
            <a:off x="5215712" y="2694343"/>
            <a:ext cx="334111" cy="11821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0" name="直接箭头连接符 262">
            <a:extLst>
              <a:ext uri="{FF2B5EF4-FFF2-40B4-BE49-F238E27FC236}">
                <a16:creationId xmlns:a16="http://schemas.microsoft.com/office/drawing/2014/main" id="{21940231-C8E6-EB14-C129-E5FE523AC5E0}"/>
              </a:ext>
            </a:extLst>
          </p:cNvPr>
          <p:cNvCxnSpPr>
            <a:cxnSpLocks/>
          </p:cNvCxnSpPr>
          <p:nvPr/>
        </p:nvCxnSpPr>
        <p:spPr>
          <a:xfrm flipH="1">
            <a:off x="3058877" y="2694342"/>
            <a:ext cx="334111" cy="11821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1" name="直接箭头连接符 262">
            <a:extLst>
              <a:ext uri="{FF2B5EF4-FFF2-40B4-BE49-F238E27FC236}">
                <a16:creationId xmlns:a16="http://schemas.microsoft.com/office/drawing/2014/main" id="{310F92F6-6993-27A3-1AA5-1313A961940A}"/>
              </a:ext>
            </a:extLst>
          </p:cNvPr>
          <p:cNvCxnSpPr>
            <a:cxnSpLocks/>
          </p:cNvCxnSpPr>
          <p:nvPr/>
        </p:nvCxnSpPr>
        <p:spPr>
          <a:xfrm flipH="1">
            <a:off x="959733" y="2694341"/>
            <a:ext cx="334111" cy="11821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3" name="Picture 162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B851CC17-07E5-9D41-347A-37CBFC39E0A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882980"/>
            <a:ext cx="2612543" cy="2582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A1AD51A1-D042-4FE6-E7C4-FA9DB3D8576D}"/>
                  </a:ext>
                </a:extLst>
              </p:cNvPr>
              <p:cNvSpPr txBox="1"/>
              <p:nvPr/>
            </p:nvSpPr>
            <p:spPr>
              <a:xfrm>
                <a:off x="6872678" y="4653734"/>
                <a:ext cx="4813369" cy="1367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b="0" i="1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…,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∼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Markov</m:t>
                                </m:r>
                                <m:r>
                                  <a:rPr lang="zh-CN" altLang="en-US" sz="24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Chain</m:t>
                                </m:r>
                                <m: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1">
                                            <a:latin typeface="Cambria Math" panose="02040503050406030204" pitchFamily="18" charset="0"/>
                                          </a:rPr>
                                          <m:t>𝐏𝐚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400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b="0" i="0" smtClean="0"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1">
                                            <a:latin typeface="Cambria Math" panose="02040503050406030204" pitchFamily="18" charset="0"/>
                                          </a:rPr>
                                          <m:t>𝐳</m:t>
                                        </m:r>
                                      </m:e>
                                      <m:sub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A1AD51A1-D042-4FE6-E7C4-FA9DB3D85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678" y="4653734"/>
                <a:ext cx="4813369" cy="1367554"/>
              </a:xfrm>
              <a:prstGeom prst="rect">
                <a:avLst/>
              </a:prstGeom>
              <a:blipFill>
                <a:blip r:embed="rId25"/>
                <a:stretch>
                  <a:fillRect l="-52756" t="-232110" r="-1575" b="-3302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5" name="TextBox 164">
            <a:extLst>
              <a:ext uri="{FF2B5EF4-FFF2-40B4-BE49-F238E27FC236}">
                <a16:creationId xmlns:a16="http://schemas.microsoft.com/office/drawing/2014/main" id="{AA8206A8-387D-B9AE-D7BB-579880BB0CB1}"/>
              </a:ext>
            </a:extLst>
          </p:cNvPr>
          <p:cNvSpPr txBox="1"/>
          <p:nvPr/>
        </p:nvSpPr>
        <p:spPr>
          <a:xfrm>
            <a:off x="9951945" y="2803636"/>
            <a:ext cx="2157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clip of a mouse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794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3D64B-5779-F4D9-C81F-C1C7E5170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08025DD-118B-B902-2FB1-DB51C7E2E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5152" y="1773756"/>
            <a:ext cx="7495432" cy="46795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73071E-B338-8D91-3BC4-1F11A5306EB0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C0E0B-212D-696F-43FA-1B5A1EFC8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19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DCAD9E-2CCA-A4C0-DCB5-1421B5737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9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C644F55-71CD-DB24-583A-6386AAD73D3F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Results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Unknown Non-Stationary</a:t>
            </a:r>
          </a:p>
          <a:p>
            <a:pPr algn="l"/>
            <a:endParaRPr lang="en-US" altLang="zh-CN" sz="3200" b="1" dirty="0"/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D182F9F0-E265-3033-1EBA-7431D21295F6}"/>
              </a:ext>
            </a:extLst>
          </p:cNvPr>
          <p:cNvSpPr txBox="1"/>
          <p:nvPr/>
        </p:nvSpPr>
        <p:spPr>
          <a:xfrm>
            <a:off x="263352" y="836712"/>
            <a:ext cx="1184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demonstrate that, under the Markov assumption, it is possible to effectively estimate unseen non-stationarity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motion phases) and distinguish active and inactive phases.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38C001-C0B7-1BCB-03E0-F79F4BBA859E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Temporally Disentangled Representation Learning under Unknown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Nonstationarity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003_1744762638">
            <a:hlinkClick r:id="" action="ppaction://media"/>
            <a:extLst>
              <a:ext uri="{FF2B5EF4-FFF2-40B4-BE49-F238E27FC236}">
                <a16:creationId xmlns:a16="http://schemas.microsoft.com/office/drawing/2014/main" id="{F680A7E3-FDA3-0606-34EA-B98AF87AADE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5025" y="3429000"/>
            <a:ext cx="1512000" cy="1512000"/>
          </a:xfrm>
          <a:prstGeom prst="rect">
            <a:avLst/>
          </a:prstGeom>
        </p:spPr>
      </p:pic>
      <p:pic>
        <p:nvPicPr>
          <p:cNvPr id="7" name="4004_1744762638">
            <a:hlinkClick r:id="" action="ppaction://media"/>
            <a:extLst>
              <a:ext uri="{FF2B5EF4-FFF2-40B4-BE49-F238E27FC236}">
                <a16:creationId xmlns:a16="http://schemas.microsoft.com/office/drawing/2014/main" id="{640B6186-0C81-B892-FB65-336806177BF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0584" y="3357546"/>
            <a:ext cx="1512000" cy="151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C9943-6834-7FAF-384B-347E71259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7A7797-FD0A-E576-7529-72ACD74E838B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7CB36C-3B17-6DC9-0B1A-12761F4E4CA9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How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Do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We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Solve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Visual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Tasks?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2247A-5574-DED3-6544-F616451AF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F44AC9-B934-C4EA-85A2-C547F0267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A3126-F9D4-D0CD-89E9-9EAAC7B544F5}"/>
              </a:ext>
            </a:extLst>
          </p:cNvPr>
          <p:cNvPicPr>
            <a:picLocks/>
          </p:cNvPicPr>
          <p:nvPr/>
        </p:nvPicPr>
        <p:blipFill>
          <a:blip r:embed="rId5"/>
          <a:srcRect t="8737" b="16969"/>
          <a:stretch/>
        </p:blipFill>
        <p:spPr>
          <a:xfrm>
            <a:off x="7585659" y="5078495"/>
            <a:ext cx="1044000" cy="1044000"/>
          </a:xfrm>
          <a:prstGeom prst="rect">
            <a:avLst/>
          </a:prstGeom>
        </p:spPr>
      </p:pic>
      <p:pic>
        <p:nvPicPr>
          <p:cNvPr id="14" name="Picture 13" descr="A cat lying on the floor&#10;&#10;AI-generated content may be incorrect.">
            <a:extLst>
              <a:ext uri="{FF2B5EF4-FFF2-40B4-BE49-F238E27FC236}">
                <a16:creationId xmlns:a16="http://schemas.microsoft.com/office/drawing/2014/main" id="{326C23EF-D05A-6196-C101-69A00B99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735148" y="1913858"/>
            <a:ext cx="3488645" cy="3455804"/>
          </a:xfrm>
          <a:prstGeom prst="rect">
            <a:avLst/>
          </a:prstGeom>
        </p:spPr>
      </p:pic>
      <p:sp>
        <p:nvSpPr>
          <p:cNvPr id="15" name="文本框 3">
            <a:extLst>
              <a:ext uri="{FF2B5EF4-FFF2-40B4-BE49-F238E27FC236}">
                <a16:creationId xmlns:a16="http://schemas.microsoft.com/office/drawing/2014/main" id="{A1EBA470-C574-136B-78AF-36EA0B766CFB}"/>
              </a:ext>
            </a:extLst>
          </p:cNvPr>
          <p:cNvSpPr txBox="1"/>
          <p:nvPr/>
        </p:nvSpPr>
        <p:spPr>
          <a:xfrm>
            <a:off x="8904312" y="5116502"/>
            <a:ext cx="22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egment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cat.</a:t>
            </a:r>
          </a:p>
        </p:txBody>
      </p:sp>
      <p:pic>
        <p:nvPicPr>
          <p:cNvPr id="18" name="Picture 17" descr="A cat playing with a fish&#10;&#10;AI-generated content may be incorrect.">
            <a:extLst>
              <a:ext uri="{FF2B5EF4-FFF2-40B4-BE49-F238E27FC236}">
                <a16:creationId xmlns:a16="http://schemas.microsoft.com/office/drawing/2014/main" id="{7DBD7412-2913-8447-7286-A1762DD8142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4561" r="46975" b="15518"/>
          <a:stretch/>
        </p:blipFill>
        <p:spPr>
          <a:xfrm rot="5400000">
            <a:off x="7585659" y="3712228"/>
            <a:ext cx="1044000" cy="1044000"/>
          </a:xfrm>
          <a:prstGeom prst="rect">
            <a:avLst/>
          </a:prstGeom>
        </p:spPr>
      </p:pic>
      <p:sp>
        <p:nvSpPr>
          <p:cNvPr id="19" name="文本框 3">
            <a:extLst>
              <a:ext uri="{FF2B5EF4-FFF2-40B4-BE49-F238E27FC236}">
                <a16:creationId xmlns:a16="http://schemas.microsoft.com/office/drawing/2014/main" id="{F2139814-483B-A5BF-9D9E-533D5962CF12}"/>
              </a:ext>
            </a:extLst>
          </p:cNvPr>
          <p:cNvSpPr txBox="1"/>
          <p:nvPr/>
        </p:nvSpPr>
        <p:spPr>
          <a:xfrm>
            <a:off x="8904312" y="3790130"/>
            <a:ext cx="22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images.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1A4AB4E1-A77A-EB32-8FB3-36600F6B552D}"/>
              </a:ext>
            </a:extLst>
          </p:cNvPr>
          <p:cNvSpPr/>
          <p:nvPr/>
        </p:nvSpPr>
        <p:spPr>
          <a:xfrm>
            <a:off x="7464152" y="2453960"/>
            <a:ext cx="1287014" cy="936000"/>
          </a:xfrm>
          <a:prstGeom prst="wedgeRoundRect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cute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blanket</a:t>
            </a:r>
            <a:endParaRPr lang="en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3">
            <a:extLst>
              <a:ext uri="{FF2B5EF4-FFF2-40B4-BE49-F238E27FC236}">
                <a16:creationId xmlns:a16="http://schemas.microsoft.com/office/drawing/2014/main" id="{E23A4494-2C00-5F7C-E702-BDCE9053A681}"/>
              </a:ext>
            </a:extLst>
          </p:cNvPr>
          <p:cNvSpPr txBox="1"/>
          <p:nvPr/>
        </p:nvSpPr>
        <p:spPr>
          <a:xfrm>
            <a:off x="8904312" y="2537863"/>
            <a:ext cx="2552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image.</a:t>
            </a:r>
          </a:p>
        </p:txBody>
      </p:sp>
      <p:sp>
        <p:nvSpPr>
          <p:cNvPr id="25" name="文本框 3">
            <a:extLst>
              <a:ext uri="{FF2B5EF4-FFF2-40B4-BE49-F238E27FC236}">
                <a16:creationId xmlns:a16="http://schemas.microsoft.com/office/drawing/2014/main" id="{6C371B0F-E83D-532F-111D-8417BD52F90C}"/>
              </a:ext>
            </a:extLst>
          </p:cNvPr>
          <p:cNvSpPr txBox="1"/>
          <p:nvPr/>
        </p:nvSpPr>
        <p:spPr>
          <a:xfrm>
            <a:off x="8904312" y="1168083"/>
            <a:ext cx="2851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131D9D-D8F4-201F-E7BE-537D0F827AD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567659" y="1051692"/>
            <a:ext cx="1080000" cy="1080000"/>
          </a:xfrm>
          <a:prstGeom prst="rect">
            <a:avLst/>
          </a:prstGeom>
        </p:spPr>
      </p:pic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2A3BFA2F-6EA3-CC4E-99A9-37900ADA805F}"/>
              </a:ext>
            </a:extLst>
          </p:cNvPr>
          <p:cNvCxnSpPr>
            <a:cxnSpLocks/>
            <a:stCxn id="14" idx="3"/>
            <a:endCxn id="8" idx="1"/>
          </p:cNvCxnSpPr>
          <p:nvPr/>
        </p:nvCxnSpPr>
        <p:spPr>
          <a:xfrm>
            <a:off x="4223793" y="3641760"/>
            <a:ext cx="3361866" cy="1958735"/>
          </a:xfrm>
          <a:prstGeom prst="curved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247D2923-1F09-127B-9592-2B96B9F837A9}"/>
              </a:ext>
            </a:extLst>
          </p:cNvPr>
          <p:cNvCxnSpPr>
            <a:cxnSpLocks/>
            <a:stCxn id="14" idx="3"/>
            <a:endCxn id="18" idx="2"/>
          </p:cNvCxnSpPr>
          <p:nvPr/>
        </p:nvCxnSpPr>
        <p:spPr>
          <a:xfrm>
            <a:off x="4223793" y="3641760"/>
            <a:ext cx="3361866" cy="592468"/>
          </a:xfrm>
          <a:prstGeom prst="curved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00807FF9-360B-BEAA-05DB-D656B7D1488B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 flipV="1">
            <a:off x="4223793" y="2921960"/>
            <a:ext cx="3240359" cy="719800"/>
          </a:xfrm>
          <a:prstGeom prst="curved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D769CDA3-1DA2-4B34-5093-C18F825AEBC1}"/>
              </a:ext>
            </a:extLst>
          </p:cNvPr>
          <p:cNvCxnSpPr>
            <a:cxnSpLocks/>
            <a:stCxn id="14" idx="3"/>
            <a:endCxn id="26" idx="1"/>
          </p:cNvCxnSpPr>
          <p:nvPr/>
        </p:nvCxnSpPr>
        <p:spPr>
          <a:xfrm flipV="1">
            <a:off x="4223793" y="1591692"/>
            <a:ext cx="3343866" cy="2050068"/>
          </a:xfrm>
          <a:prstGeom prst="curved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128A8C-F3CF-8D14-6B9C-F68D72A9A77C}"/>
              </a:ext>
            </a:extLst>
          </p:cNvPr>
          <p:cNvGrpSpPr/>
          <p:nvPr/>
        </p:nvGrpSpPr>
        <p:grpSpPr>
          <a:xfrm>
            <a:off x="4713230" y="3018833"/>
            <a:ext cx="1224136" cy="1155113"/>
            <a:chOff x="5282654" y="3294828"/>
            <a:chExt cx="936000" cy="944664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CBF71196-8FA8-C04F-C823-F0C7B22C620C}"/>
                </a:ext>
              </a:extLst>
            </p:cNvPr>
            <p:cNvSpPr/>
            <p:nvPr/>
          </p:nvSpPr>
          <p:spPr>
            <a:xfrm>
              <a:off x="5282654" y="3303492"/>
              <a:ext cx="936000" cy="936000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41" name="Graphic 40" descr="Question Mark with solid fill">
              <a:extLst>
                <a:ext uri="{FF2B5EF4-FFF2-40B4-BE49-F238E27FC236}">
                  <a16:creationId xmlns:a16="http://schemas.microsoft.com/office/drawing/2014/main" id="{DB41A6A0-DBE5-B7A7-062C-D4B561750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87325" y="3294828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Graphic 6" descr="Head with gears with solid fill">
            <a:extLst>
              <a:ext uri="{FF2B5EF4-FFF2-40B4-BE49-F238E27FC236}">
                <a16:creationId xmlns:a16="http://schemas.microsoft.com/office/drawing/2014/main" id="{D29FC735-8590-B7D7-3275-FED0DC98FF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1172312" y="3250865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4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 animBg="1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C512-2294-7D9F-13EA-B6D65C848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2">
            <a:extLst>
              <a:ext uri="{FF2B5EF4-FFF2-40B4-BE49-F238E27FC236}">
                <a16:creationId xmlns:a16="http://schemas.microsoft.com/office/drawing/2014/main" id="{BACF02E0-DA76-7341-5E9C-31B2335C1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67" b="58630"/>
          <a:stretch/>
        </p:blipFill>
        <p:spPr bwMode="auto">
          <a:xfrm>
            <a:off x="763395" y="1742007"/>
            <a:ext cx="6853025" cy="16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CBA56E-C873-94EF-49C8-131D8B2CF3DF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7F788-7333-7550-8193-A77419FA8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52AD7D-19F7-7FBE-15A8-7753990DD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5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81E8978-E770-DA97-7470-24A33A098B5A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Extension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 Non-Invertibility</a:t>
            </a:r>
          </a:p>
          <a:p>
            <a:pPr algn="l"/>
            <a:endParaRPr lang="en-US" altLang="zh-CN" sz="3200" b="1" dirty="0"/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17F24D9E-BA47-8A6F-4D67-0068596D1A95}"/>
              </a:ext>
            </a:extLst>
          </p:cNvPr>
          <p:cNvSpPr txBox="1"/>
          <p:nvPr/>
        </p:nvSpPr>
        <p:spPr>
          <a:xfrm>
            <a:off x="263353" y="836712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non-invertible,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sequential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leverage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D7700C5-0C2D-8089-1F68-95812775B434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/>
              <a:t>CaRiNG</a:t>
            </a:r>
            <a:r>
              <a:rPr lang="en-US" dirty="0"/>
              <a:t>: Learning Temporal Causal Representation under Non-Invertible Generation Process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A9D3B3E1-6989-F6E3-B9B2-E690BC771927}"/>
                  </a:ext>
                </a:extLst>
              </p:cNvPr>
              <p:cNvSpPr txBox="1"/>
              <p:nvPr/>
            </p:nvSpPr>
            <p:spPr>
              <a:xfrm>
                <a:off x="7981841" y="3992867"/>
                <a:ext cx="3178754" cy="1367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i="0"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d>
                                  <m:d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1" i="0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: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</a:rPr>
                                  <m:t>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1">
                                            <a:latin typeface="Cambria Math" panose="02040503050406030204" pitchFamily="18" charset="0"/>
                                          </a:rPr>
                                          <m:t>𝐏𝐚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2400">
                                            <a:latin typeface="Cambria Math" panose="02040503050406030204" pitchFamily="18" charset="0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1">
                                            <a:latin typeface="Cambria Math" panose="02040503050406030204" pitchFamily="18" charset="0"/>
                                          </a:rPr>
                                          <m:t>𝐳</m:t>
                                        </m:r>
                                      </m:e>
                                      <m:sub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: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zh-CN" altLang="en-US" sz="2400" b="0" i="1" smtClean="0">
                                    <a:latin typeface="Cambria Math" panose="02040503050406030204" pitchFamily="18" charset="0"/>
                                  </a:rPr>
                                  <m:t>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A9D3B3E1-6989-F6E3-B9B2-E690BC771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841" y="3992867"/>
                <a:ext cx="3178754" cy="1367554"/>
              </a:xfrm>
              <a:prstGeom prst="rect">
                <a:avLst/>
              </a:prstGeom>
              <a:blipFill>
                <a:blip r:embed="rId6"/>
                <a:stretch>
                  <a:fillRect l="-78884" t="-235185" r="-1195" b="-33425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椭圆 36">
            <a:extLst>
              <a:ext uri="{FF2B5EF4-FFF2-40B4-BE49-F238E27FC236}">
                <a16:creationId xmlns:a16="http://schemas.microsoft.com/office/drawing/2014/main" id="{C8562B14-5A4E-241A-EA40-170C816EDC6D}"/>
              </a:ext>
            </a:extLst>
          </p:cNvPr>
          <p:cNvSpPr/>
          <p:nvPr/>
        </p:nvSpPr>
        <p:spPr>
          <a:xfrm>
            <a:off x="1855232" y="3501508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17">
                <a:extLst>
                  <a:ext uri="{FF2B5EF4-FFF2-40B4-BE49-F238E27FC236}">
                    <a16:creationId xmlns:a16="http://schemas.microsoft.com/office/drawing/2014/main" id="{EA4F7244-DF5D-3C4F-F30A-EA5818D5DA02}"/>
                  </a:ext>
                </a:extLst>
              </p:cNvPr>
              <p:cNvSpPr txBox="1"/>
              <p:nvPr/>
            </p:nvSpPr>
            <p:spPr>
              <a:xfrm>
                <a:off x="1817556" y="3614353"/>
                <a:ext cx="689340" cy="38151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文本框 217">
                <a:extLst>
                  <a:ext uri="{FF2B5EF4-FFF2-40B4-BE49-F238E27FC236}">
                    <a16:creationId xmlns:a16="http://schemas.microsoft.com/office/drawing/2014/main" id="{EA4F7244-DF5D-3C4F-F30A-EA5818D5D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556" y="3614353"/>
                <a:ext cx="689340" cy="38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椭圆 219">
            <a:extLst>
              <a:ext uri="{FF2B5EF4-FFF2-40B4-BE49-F238E27FC236}">
                <a16:creationId xmlns:a16="http://schemas.microsoft.com/office/drawing/2014/main" id="{D5BFF76A-8297-7E91-A459-011309201ECF}"/>
              </a:ext>
            </a:extLst>
          </p:cNvPr>
          <p:cNvSpPr/>
          <p:nvPr/>
        </p:nvSpPr>
        <p:spPr>
          <a:xfrm>
            <a:off x="1146065" y="4200761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220">
                <a:extLst>
                  <a:ext uri="{FF2B5EF4-FFF2-40B4-BE49-F238E27FC236}">
                    <a16:creationId xmlns:a16="http://schemas.microsoft.com/office/drawing/2014/main" id="{8F60DF24-CF2B-AD3A-6101-BE46373E69C1}"/>
                  </a:ext>
                </a:extLst>
              </p:cNvPr>
              <p:cNvSpPr txBox="1"/>
              <p:nvPr/>
            </p:nvSpPr>
            <p:spPr>
              <a:xfrm>
                <a:off x="1095409" y="4288888"/>
                <a:ext cx="6893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本框 220">
                <a:extLst>
                  <a:ext uri="{FF2B5EF4-FFF2-40B4-BE49-F238E27FC236}">
                    <a16:creationId xmlns:a16="http://schemas.microsoft.com/office/drawing/2014/main" id="{8F60DF24-CF2B-AD3A-6101-BE46373E6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409" y="4288888"/>
                <a:ext cx="689341" cy="3815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组合 221">
            <a:extLst>
              <a:ext uri="{FF2B5EF4-FFF2-40B4-BE49-F238E27FC236}">
                <a16:creationId xmlns:a16="http://schemas.microsoft.com/office/drawing/2014/main" id="{9D09A083-8901-98FC-802F-1EF306B57724}"/>
              </a:ext>
            </a:extLst>
          </p:cNvPr>
          <p:cNvGrpSpPr/>
          <p:nvPr/>
        </p:nvGrpSpPr>
        <p:grpSpPr>
          <a:xfrm>
            <a:off x="1086870" y="5722938"/>
            <a:ext cx="667877" cy="622159"/>
            <a:chOff x="4095819" y="3899718"/>
            <a:chExt cx="667877" cy="622159"/>
          </a:xfrm>
        </p:grpSpPr>
        <p:sp>
          <p:nvSpPr>
            <p:cNvPr id="42" name="椭圆 222">
              <a:extLst>
                <a:ext uri="{FF2B5EF4-FFF2-40B4-BE49-F238E27FC236}">
                  <a16:creationId xmlns:a16="http://schemas.microsoft.com/office/drawing/2014/main" id="{E639541E-0B50-6EBD-74F9-E453DE4F1A7B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223">
                  <a:extLst>
                    <a:ext uri="{FF2B5EF4-FFF2-40B4-BE49-F238E27FC236}">
                      <a16:creationId xmlns:a16="http://schemas.microsoft.com/office/drawing/2014/main" id="{A2051A50-F8AC-894F-F9D0-FAA31ED187D5}"/>
                    </a:ext>
                  </a:extLst>
                </p:cNvPr>
                <p:cNvSpPr txBox="1"/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0" name="文本框 223">
                  <a:extLst>
                    <a:ext uri="{FF2B5EF4-FFF2-40B4-BE49-F238E27FC236}">
                      <a16:creationId xmlns:a16="http://schemas.microsoft.com/office/drawing/2014/main" id="{C1EF1C0D-4153-4DC0-C950-764619CF7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blipFill>
                  <a:blip r:embed="rId9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直接箭头连接符 224">
            <a:extLst>
              <a:ext uri="{FF2B5EF4-FFF2-40B4-BE49-F238E27FC236}">
                <a16:creationId xmlns:a16="http://schemas.microsoft.com/office/drawing/2014/main" id="{AF42ED1D-9D13-3E42-54AF-F4B3CFD05421}"/>
              </a:ext>
            </a:extLst>
          </p:cNvPr>
          <p:cNvCxnSpPr>
            <a:cxnSpLocks/>
            <a:stCxn id="37" idx="4"/>
            <a:endCxn id="42" idx="0"/>
          </p:cNvCxnSpPr>
          <p:nvPr/>
        </p:nvCxnSpPr>
        <p:spPr>
          <a:xfrm flipH="1">
            <a:off x="1446743" y="4822920"/>
            <a:ext cx="37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225">
            <a:extLst>
              <a:ext uri="{FF2B5EF4-FFF2-40B4-BE49-F238E27FC236}">
                <a16:creationId xmlns:a16="http://schemas.microsoft.com/office/drawing/2014/main" id="{F9866638-C206-25A1-136D-0CBA1D480216}"/>
              </a:ext>
            </a:extLst>
          </p:cNvPr>
          <p:cNvCxnSpPr>
            <a:cxnSpLocks/>
            <a:stCxn id="26" idx="4"/>
            <a:endCxn id="42" idx="0"/>
          </p:cNvCxnSpPr>
          <p:nvPr/>
        </p:nvCxnSpPr>
        <p:spPr>
          <a:xfrm flipH="1">
            <a:off x="1446743" y="4123667"/>
            <a:ext cx="712915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7" name="组合 226">
            <a:extLst>
              <a:ext uri="{FF2B5EF4-FFF2-40B4-BE49-F238E27FC236}">
                <a16:creationId xmlns:a16="http://schemas.microsoft.com/office/drawing/2014/main" id="{F0E8C408-C82D-52DA-5256-7DCD8C303F20}"/>
              </a:ext>
            </a:extLst>
          </p:cNvPr>
          <p:cNvGrpSpPr/>
          <p:nvPr/>
        </p:nvGrpSpPr>
        <p:grpSpPr>
          <a:xfrm>
            <a:off x="1754747" y="5274047"/>
            <a:ext cx="652436" cy="655730"/>
            <a:chOff x="4107682" y="3899718"/>
            <a:chExt cx="652436" cy="622159"/>
          </a:xfrm>
        </p:grpSpPr>
        <p:sp>
          <p:nvSpPr>
            <p:cNvPr id="48" name="椭圆 227">
              <a:extLst>
                <a:ext uri="{FF2B5EF4-FFF2-40B4-BE49-F238E27FC236}">
                  <a16:creationId xmlns:a16="http://schemas.microsoft.com/office/drawing/2014/main" id="{E0DDC832-8232-CD05-A6FB-2B20E8E43776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228">
                  <a:extLst>
                    <a:ext uri="{FF2B5EF4-FFF2-40B4-BE49-F238E27FC236}">
                      <a16:creationId xmlns:a16="http://schemas.microsoft.com/office/drawing/2014/main" id="{74F283B2-C745-B1F2-51F7-D98653EA49CE}"/>
                    </a:ext>
                  </a:extLst>
                </p:cNvPr>
                <p:cNvSpPr txBox="1"/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9" name="文本框 228">
                  <a:extLst>
                    <a:ext uri="{FF2B5EF4-FFF2-40B4-BE49-F238E27FC236}">
                      <a16:creationId xmlns:a16="http://schemas.microsoft.com/office/drawing/2014/main" id="{E7AB8727-D75A-D05D-254E-728E1C08B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blipFill>
                  <a:blip r:embed="rId10"/>
                  <a:stretch>
                    <a:fillRect r="-263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直接箭头连接符 229">
            <a:extLst>
              <a:ext uri="{FF2B5EF4-FFF2-40B4-BE49-F238E27FC236}">
                <a16:creationId xmlns:a16="http://schemas.microsoft.com/office/drawing/2014/main" id="{5FAB5BF9-D96B-1A38-848D-3CDDC9F01E64}"/>
              </a:ext>
            </a:extLst>
          </p:cNvPr>
          <p:cNvCxnSpPr>
            <a:cxnSpLocks/>
            <a:stCxn id="26" idx="4"/>
            <a:endCxn id="48" idx="0"/>
          </p:cNvCxnSpPr>
          <p:nvPr/>
        </p:nvCxnSpPr>
        <p:spPr>
          <a:xfrm flipH="1">
            <a:off x="2102757" y="4123667"/>
            <a:ext cx="56901" cy="11503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直接箭头连接符 230">
            <a:extLst>
              <a:ext uri="{FF2B5EF4-FFF2-40B4-BE49-F238E27FC236}">
                <a16:creationId xmlns:a16="http://schemas.microsoft.com/office/drawing/2014/main" id="{CB964F62-478E-357F-0633-AF3F559DAA69}"/>
              </a:ext>
            </a:extLst>
          </p:cNvPr>
          <p:cNvCxnSpPr>
            <a:cxnSpLocks/>
            <a:stCxn id="37" idx="5"/>
            <a:endCxn id="48" idx="0"/>
          </p:cNvCxnSpPr>
          <p:nvPr/>
        </p:nvCxnSpPr>
        <p:spPr>
          <a:xfrm>
            <a:off x="1665753" y="4731807"/>
            <a:ext cx="437004" cy="54224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椭圆 248">
            <a:extLst>
              <a:ext uri="{FF2B5EF4-FFF2-40B4-BE49-F238E27FC236}">
                <a16:creationId xmlns:a16="http://schemas.microsoft.com/office/drawing/2014/main" id="{4368E0BC-A1DB-6981-072E-C44A7C65E51B}"/>
              </a:ext>
            </a:extLst>
          </p:cNvPr>
          <p:cNvSpPr/>
          <p:nvPr/>
        </p:nvSpPr>
        <p:spPr>
          <a:xfrm>
            <a:off x="3962396" y="3501508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249">
                <a:extLst>
                  <a:ext uri="{FF2B5EF4-FFF2-40B4-BE49-F238E27FC236}">
                    <a16:creationId xmlns:a16="http://schemas.microsoft.com/office/drawing/2014/main" id="{C2D59546-2BDA-ED13-229C-294D4C4C72D9}"/>
                  </a:ext>
                </a:extLst>
              </p:cNvPr>
              <p:cNvSpPr txBox="1"/>
              <p:nvPr/>
            </p:nvSpPr>
            <p:spPr>
              <a:xfrm>
                <a:off x="4012809" y="3614353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3" name="文本框 249">
                <a:extLst>
                  <a:ext uri="{FF2B5EF4-FFF2-40B4-BE49-F238E27FC236}">
                    <a16:creationId xmlns:a16="http://schemas.microsoft.com/office/drawing/2014/main" id="{C2D59546-2BDA-ED13-229C-294D4C4C7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809" y="3614353"/>
                <a:ext cx="540664" cy="3815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椭圆 246">
            <a:extLst>
              <a:ext uri="{FF2B5EF4-FFF2-40B4-BE49-F238E27FC236}">
                <a16:creationId xmlns:a16="http://schemas.microsoft.com/office/drawing/2014/main" id="{7801ACFD-DE2C-F933-9373-5BA7DB28370F}"/>
              </a:ext>
            </a:extLst>
          </p:cNvPr>
          <p:cNvSpPr/>
          <p:nvPr/>
        </p:nvSpPr>
        <p:spPr>
          <a:xfrm>
            <a:off x="3276803" y="4200761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247">
                <a:extLst>
                  <a:ext uri="{FF2B5EF4-FFF2-40B4-BE49-F238E27FC236}">
                    <a16:creationId xmlns:a16="http://schemas.microsoft.com/office/drawing/2014/main" id="{6C0C9CF6-42FE-7E7F-41F6-22B433E99A43}"/>
                  </a:ext>
                </a:extLst>
              </p:cNvPr>
              <p:cNvSpPr txBox="1"/>
              <p:nvPr/>
            </p:nvSpPr>
            <p:spPr>
              <a:xfrm>
                <a:off x="3290942" y="4319612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5" name="文本框 247">
                <a:extLst>
                  <a:ext uri="{FF2B5EF4-FFF2-40B4-BE49-F238E27FC236}">
                    <a16:creationId xmlns:a16="http://schemas.microsoft.com/office/drawing/2014/main" id="{6C0C9CF6-42FE-7E7F-41F6-22B433E99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942" y="4319612"/>
                <a:ext cx="540664" cy="3815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组合 235">
            <a:extLst>
              <a:ext uri="{FF2B5EF4-FFF2-40B4-BE49-F238E27FC236}">
                <a16:creationId xmlns:a16="http://schemas.microsoft.com/office/drawing/2014/main" id="{44AB885D-D28D-E6E7-7AA6-3EFA0706FDBF}"/>
              </a:ext>
            </a:extLst>
          </p:cNvPr>
          <p:cNvGrpSpPr/>
          <p:nvPr/>
        </p:nvGrpSpPr>
        <p:grpSpPr>
          <a:xfrm>
            <a:off x="3234955" y="5722938"/>
            <a:ext cx="608852" cy="622159"/>
            <a:chOff x="4151266" y="3899718"/>
            <a:chExt cx="608852" cy="622159"/>
          </a:xfrm>
        </p:grpSpPr>
        <p:sp>
          <p:nvSpPr>
            <p:cNvPr id="57" name="椭圆 244">
              <a:extLst>
                <a:ext uri="{FF2B5EF4-FFF2-40B4-BE49-F238E27FC236}">
                  <a16:creationId xmlns:a16="http://schemas.microsoft.com/office/drawing/2014/main" id="{8079B851-0F55-07BB-B348-285661AC6B84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245">
                  <a:extLst>
                    <a:ext uri="{FF2B5EF4-FFF2-40B4-BE49-F238E27FC236}">
                      <a16:creationId xmlns:a16="http://schemas.microsoft.com/office/drawing/2014/main" id="{7EDE3C94-027D-A119-D318-045DC90FC302}"/>
                    </a:ext>
                  </a:extLst>
                </p:cNvPr>
                <p:cNvSpPr txBox="1"/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6" name="文本框 245">
                  <a:extLst>
                    <a:ext uri="{FF2B5EF4-FFF2-40B4-BE49-F238E27FC236}">
                      <a16:creationId xmlns:a16="http://schemas.microsoft.com/office/drawing/2014/main" id="{ABA58D11-06F8-8369-84C0-740AD6548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9" name="直接箭头连接符 236">
            <a:extLst>
              <a:ext uri="{FF2B5EF4-FFF2-40B4-BE49-F238E27FC236}">
                <a16:creationId xmlns:a16="http://schemas.microsoft.com/office/drawing/2014/main" id="{85F86072-7D9C-A9A7-3D09-9357BD523EBD}"/>
              </a:ext>
            </a:extLst>
          </p:cNvPr>
          <p:cNvCxnSpPr>
            <a:cxnSpLocks/>
            <a:stCxn id="54" idx="4"/>
            <a:endCxn id="57" idx="0"/>
          </p:cNvCxnSpPr>
          <p:nvPr/>
        </p:nvCxnSpPr>
        <p:spPr>
          <a:xfrm flipH="1">
            <a:off x="3539381" y="4822920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直接箭头连接符 237">
            <a:extLst>
              <a:ext uri="{FF2B5EF4-FFF2-40B4-BE49-F238E27FC236}">
                <a16:creationId xmlns:a16="http://schemas.microsoft.com/office/drawing/2014/main" id="{5BE7C550-7B9E-7E12-A507-337FE163D176}"/>
              </a:ext>
            </a:extLst>
          </p:cNvPr>
          <p:cNvCxnSpPr>
            <a:cxnSpLocks/>
            <a:stCxn id="52" idx="4"/>
            <a:endCxn id="57" idx="0"/>
          </p:cNvCxnSpPr>
          <p:nvPr/>
        </p:nvCxnSpPr>
        <p:spPr>
          <a:xfrm flipH="1">
            <a:off x="3539381" y="4123667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1" name="组合 238">
            <a:extLst>
              <a:ext uri="{FF2B5EF4-FFF2-40B4-BE49-F238E27FC236}">
                <a16:creationId xmlns:a16="http://schemas.microsoft.com/office/drawing/2014/main" id="{F0562B62-DE8E-75AC-365D-E31AB6EE819C}"/>
              </a:ext>
            </a:extLst>
          </p:cNvPr>
          <p:cNvGrpSpPr/>
          <p:nvPr/>
        </p:nvGrpSpPr>
        <p:grpSpPr>
          <a:xfrm>
            <a:off x="3929069" y="5293326"/>
            <a:ext cx="608852" cy="655730"/>
            <a:chOff x="4151266" y="3899718"/>
            <a:chExt cx="608852" cy="622159"/>
          </a:xfrm>
        </p:grpSpPr>
        <p:sp>
          <p:nvSpPr>
            <p:cNvPr id="62" name="椭圆 242">
              <a:extLst>
                <a:ext uri="{FF2B5EF4-FFF2-40B4-BE49-F238E27FC236}">
                  <a16:creationId xmlns:a16="http://schemas.microsoft.com/office/drawing/2014/main" id="{2DE99FAC-3D86-55E0-DE00-3BE239E1B8F1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文本框 243">
                  <a:extLst>
                    <a:ext uri="{FF2B5EF4-FFF2-40B4-BE49-F238E27FC236}">
                      <a16:creationId xmlns:a16="http://schemas.microsoft.com/office/drawing/2014/main" id="{3A34CFEC-ABB9-2830-7425-73B4CB6F4E2C}"/>
                    </a:ext>
                  </a:extLst>
                </p:cNvPr>
                <p:cNvSpPr txBox="1"/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4" name="文本框 243">
                  <a:extLst>
                    <a:ext uri="{FF2B5EF4-FFF2-40B4-BE49-F238E27FC236}">
                      <a16:creationId xmlns:a16="http://schemas.microsoft.com/office/drawing/2014/main" id="{42CE2DA9-9333-777F-132B-4B3802981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4" name="直接箭头连接符 239">
            <a:extLst>
              <a:ext uri="{FF2B5EF4-FFF2-40B4-BE49-F238E27FC236}">
                <a16:creationId xmlns:a16="http://schemas.microsoft.com/office/drawing/2014/main" id="{D5F4809E-3F03-CFB9-AC6C-0B8DB2CC3FE1}"/>
              </a:ext>
            </a:extLst>
          </p:cNvPr>
          <p:cNvCxnSpPr>
            <a:cxnSpLocks/>
            <a:stCxn id="52" idx="4"/>
            <a:endCxn id="62" idx="0"/>
          </p:cNvCxnSpPr>
          <p:nvPr/>
        </p:nvCxnSpPr>
        <p:spPr>
          <a:xfrm flipH="1">
            <a:off x="4233495" y="4123667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直接箭头连接符 240">
            <a:extLst>
              <a:ext uri="{FF2B5EF4-FFF2-40B4-BE49-F238E27FC236}">
                <a16:creationId xmlns:a16="http://schemas.microsoft.com/office/drawing/2014/main" id="{26F84755-874F-C1D4-7916-CC7B49A0F627}"/>
              </a:ext>
            </a:extLst>
          </p:cNvPr>
          <p:cNvCxnSpPr>
            <a:cxnSpLocks/>
            <a:stCxn id="54" idx="5"/>
            <a:endCxn id="62" idx="0"/>
          </p:cNvCxnSpPr>
          <p:nvPr/>
        </p:nvCxnSpPr>
        <p:spPr>
          <a:xfrm>
            <a:off x="3796491" y="4731807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直接箭头连接符 250">
            <a:extLst>
              <a:ext uri="{FF2B5EF4-FFF2-40B4-BE49-F238E27FC236}">
                <a16:creationId xmlns:a16="http://schemas.microsoft.com/office/drawing/2014/main" id="{0F6F62F7-7145-3C03-FDAE-34F393D594AB}"/>
              </a:ext>
            </a:extLst>
          </p:cNvPr>
          <p:cNvCxnSpPr>
            <a:cxnSpLocks/>
            <a:stCxn id="26" idx="6"/>
            <a:endCxn id="52" idx="2"/>
          </p:cNvCxnSpPr>
          <p:nvPr/>
        </p:nvCxnSpPr>
        <p:spPr>
          <a:xfrm>
            <a:off x="2464084" y="3812588"/>
            <a:ext cx="14983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直接箭头连接符 251">
            <a:extLst>
              <a:ext uri="{FF2B5EF4-FFF2-40B4-BE49-F238E27FC236}">
                <a16:creationId xmlns:a16="http://schemas.microsoft.com/office/drawing/2014/main" id="{42010A43-44F2-B0F7-F8E6-7E8E26650B4E}"/>
              </a:ext>
            </a:extLst>
          </p:cNvPr>
          <p:cNvCxnSpPr>
            <a:cxnSpLocks/>
            <a:stCxn id="37" idx="6"/>
            <a:endCxn id="55" idx="1"/>
          </p:cNvCxnSpPr>
          <p:nvPr/>
        </p:nvCxnSpPr>
        <p:spPr>
          <a:xfrm flipV="1">
            <a:off x="1754917" y="4510370"/>
            <a:ext cx="1536025" cy="1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直接箭头连接符 262">
            <a:extLst>
              <a:ext uri="{FF2B5EF4-FFF2-40B4-BE49-F238E27FC236}">
                <a16:creationId xmlns:a16="http://schemas.microsoft.com/office/drawing/2014/main" id="{71D3152F-E64D-90F3-BC63-8079A284B5B7}"/>
              </a:ext>
            </a:extLst>
          </p:cNvPr>
          <p:cNvCxnSpPr>
            <a:cxnSpLocks/>
            <a:stCxn id="26" idx="6"/>
            <a:endCxn id="55" idx="1"/>
          </p:cNvCxnSpPr>
          <p:nvPr/>
        </p:nvCxnSpPr>
        <p:spPr>
          <a:xfrm>
            <a:off x="2464084" y="3812588"/>
            <a:ext cx="826858" cy="6977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14">
                <a:extLst>
                  <a:ext uri="{FF2B5EF4-FFF2-40B4-BE49-F238E27FC236}">
                    <a16:creationId xmlns:a16="http://schemas.microsoft.com/office/drawing/2014/main" id="{23464A9D-C802-25AD-45CA-925F5202BAAA}"/>
                  </a:ext>
                </a:extLst>
              </p:cNvPr>
              <p:cNvSpPr txBox="1"/>
              <p:nvPr/>
            </p:nvSpPr>
            <p:spPr>
              <a:xfrm>
                <a:off x="1695991" y="3332199"/>
                <a:ext cx="28158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9" name="文本框 14">
                <a:extLst>
                  <a:ext uri="{FF2B5EF4-FFF2-40B4-BE49-F238E27FC236}">
                    <a16:creationId xmlns:a16="http://schemas.microsoft.com/office/drawing/2014/main" id="{23464A9D-C802-25AD-45CA-925F5202B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991" y="3332199"/>
                <a:ext cx="2815833" cy="461665"/>
              </a:xfrm>
              <a:prstGeom prst="rect">
                <a:avLst/>
              </a:prstGeom>
              <a:blipFill>
                <a:blip r:embed="rId1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椭圆 248">
            <a:extLst>
              <a:ext uri="{FF2B5EF4-FFF2-40B4-BE49-F238E27FC236}">
                <a16:creationId xmlns:a16="http://schemas.microsoft.com/office/drawing/2014/main" id="{EFB8EEB0-F085-2D34-D30C-605B4DE6C1B6}"/>
              </a:ext>
            </a:extLst>
          </p:cNvPr>
          <p:cNvSpPr/>
          <p:nvPr/>
        </p:nvSpPr>
        <p:spPr>
          <a:xfrm>
            <a:off x="6084225" y="3501008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本框 249">
                <a:extLst>
                  <a:ext uri="{FF2B5EF4-FFF2-40B4-BE49-F238E27FC236}">
                    <a16:creationId xmlns:a16="http://schemas.microsoft.com/office/drawing/2014/main" id="{7868AA17-727B-6276-C7B7-656122ACD849}"/>
                  </a:ext>
                </a:extLst>
              </p:cNvPr>
              <p:cNvSpPr txBox="1"/>
              <p:nvPr/>
            </p:nvSpPr>
            <p:spPr>
              <a:xfrm>
                <a:off x="6024929" y="3614353"/>
                <a:ext cx="7274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1" name="文本框 249">
                <a:extLst>
                  <a:ext uri="{FF2B5EF4-FFF2-40B4-BE49-F238E27FC236}">
                    <a16:creationId xmlns:a16="http://schemas.microsoft.com/office/drawing/2014/main" id="{7868AA17-727B-6276-C7B7-656122ACD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929" y="3614353"/>
                <a:ext cx="727441" cy="38151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椭圆 246">
            <a:extLst>
              <a:ext uri="{FF2B5EF4-FFF2-40B4-BE49-F238E27FC236}">
                <a16:creationId xmlns:a16="http://schemas.microsoft.com/office/drawing/2014/main" id="{2A851370-0ED4-0DEB-BB53-C9734119BEA7}"/>
              </a:ext>
            </a:extLst>
          </p:cNvPr>
          <p:cNvSpPr/>
          <p:nvPr/>
        </p:nvSpPr>
        <p:spPr>
          <a:xfrm>
            <a:off x="5398632" y="4200261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247">
                <a:extLst>
                  <a:ext uri="{FF2B5EF4-FFF2-40B4-BE49-F238E27FC236}">
                    <a16:creationId xmlns:a16="http://schemas.microsoft.com/office/drawing/2014/main" id="{C3978493-CEC3-474B-C3A2-7757B133F8A3}"/>
                  </a:ext>
                </a:extLst>
              </p:cNvPr>
              <p:cNvSpPr txBox="1"/>
              <p:nvPr/>
            </p:nvSpPr>
            <p:spPr>
              <a:xfrm>
                <a:off x="5351236" y="4288888"/>
                <a:ext cx="713067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3" name="文本框 247">
                <a:extLst>
                  <a:ext uri="{FF2B5EF4-FFF2-40B4-BE49-F238E27FC236}">
                    <a16:creationId xmlns:a16="http://schemas.microsoft.com/office/drawing/2014/main" id="{C3978493-CEC3-474B-C3A2-7757B133F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236" y="4288888"/>
                <a:ext cx="713067" cy="38151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组合 235">
            <a:extLst>
              <a:ext uri="{FF2B5EF4-FFF2-40B4-BE49-F238E27FC236}">
                <a16:creationId xmlns:a16="http://schemas.microsoft.com/office/drawing/2014/main" id="{2F69D139-75D1-EA1B-D1F5-00AB8F344ABA}"/>
              </a:ext>
            </a:extLst>
          </p:cNvPr>
          <p:cNvGrpSpPr/>
          <p:nvPr/>
        </p:nvGrpSpPr>
        <p:grpSpPr>
          <a:xfrm>
            <a:off x="5311862" y="5722438"/>
            <a:ext cx="713067" cy="622159"/>
            <a:chOff x="4106344" y="3899718"/>
            <a:chExt cx="713067" cy="622159"/>
          </a:xfrm>
        </p:grpSpPr>
        <p:sp>
          <p:nvSpPr>
            <p:cNvPr id="75" name="椭圆 244">
              <a:extLst>
                <a:ext uri="{FF2B5EF4-FFF2-40B4-BE49-F238E27FC236}">
                  <a16:creationId xmlns:a16="http://schemas.microsoft.com/office/drawing/2014/main" id="{F53A8856-74CD-B786-5820-E05B06B48455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本框 245">
                  <a:extLst>
                    <a:ext uri="{FF2B5EF4-FFF2-40B4-BE49-F238E27FC236}">
                      <a16:creationId xmlns:a16="http://schemas.microsoft.com/office/drawing/2014/main" id="{A67626CE-F00B-BE63-6BC0-578BF8EDE6B6}"/>
                    </a:ext>
                  </a:extLst>
                </p:cNvPr>
                <p:cNvSpPr txBox="1"/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4" name="文本框 245">
                  <a:extLst>
                    <a:ext uri="{FF2B5EF4-FFF2-40B4-BE49-F238E27FC236}">
                      <a16:creationId xmlns:a16="http://schemas.microsoft.com/office/drawing/2014/main" id="{FF9FDC71-3CFC-55FC-534B-AD0E1EF2C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7" name="直接箭头连接符 236">
            <a:extLst>
              <a:ext uri="{FF2B5EF4-FFF2-40B4-BE49-F238E27FC236}">
                <a16:creationId xmlns:a16="http://schemas.microsoft.com/office/drawing/2014/main" id="{BBFDBC9A-2B30-4F35-B002-DCDB57176BBC}"/>
              </a:ext>
            </a:extLst>
          </p:cNvPr>
          <p:cNvCxnSpPr>
            <a:cxnSpLocks/>
            <a:stCxn id="72" idx="4"/>
            <a:endCxn id="75" idx="0"/>
          </p:cNvCxnSpPr>
          <p:nvPr/>
        </p:nvCxnSpPr>
        <p:spPr>
          <a:xfrm flipH="1">
            <a:off x="5661210" y="4822420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直接箭头连接符 237">
            <a:extLst>
              <a:ext uri="{FF2B5EF4-FFF2-40B4-BE49-F238E27FC236}">
                <a16:creationId xmlns:a16="http://schemas.microsoft.com/office/drawing/2014/main" id="{0B889CB0-27BB-D0FC-8A67-63EC73756DF0}"/>
              </a:ext>
            </a:extLst>
          </p:cNvPr>
          <p:cNvCxnSpPr>
            <a:cxnSpLocks/>
            <a:stCxn id="70" idx="4"/>
            <a:endCxn id="75" idx="0"/>
          </p:cNvCxnSpPr>
          <p:nvPr/>
        </p:nvCxnSpPr>
        <p:spPr>
          <a:xfrm flipH="1">
            <a:off x="5661210" y="4123167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9" name="组合 238">
            <a:extLst>
              <a:ext uri="{FF2B5EF4-FFF2-40B4-BE49-F238E27FC236}">
                <a16:creationId xmlns:a16="http://schemas.microsoft.com/office/drawing/2014/main" id="{C8BC70A4-CFF5-368D-25EB-08C25D808F4E}"/>
              </a:ext>
            </a:extLst>
          </p:cNvPr>
          <p:cNvGrpSpPr/>
          <p:nvPr/>
        </p:nvGrpSpPr>
        <p:grpSpPr>
          <a:xfrm>
            <a:off x="6007484" y="5292826"/>
            <a:ext cx="668569" cy="655730"/>
            <a:chOff x="4107852" y="3899718"/>
            <a:chExt cx="668569" cy="622159"/>
          </a:xfrm>
        </p:grpSpPr>
        <p:sp>
          <p:nvSpPr>
            <p:cNvPr id="80" name="椭圆 242">
              <a:extLst>
                <a:ext uri="{FF2B5EF4-FFF2-40B4-BE49-F238E27FC236}">
                  <a16:creationId xmlns:a16="http://schemas.microsoft.com/office/drawing/2014/main" id="{0D22E0E4-E4CC-0201-6A1C-73E8682A7121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文本框 243">
                  <a:extLst>
                    <a:ext uri="{FF2B5EF4-FFF2-40B4-BE49-F238E27FC236}">
                      <a16:creationId xmlns:a16="http://schemas.microsoft.com/office/drawing/2014/main" id="{C2386245-60AF-D6A6-F720-B5C58341A965}"/>
                    </a:ext>
                  </a:extLst>
                </p:cNvPr>
                <p:cNvSpPr txBox="1"/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9" name="文本框 243">
                  <a:extLst>
                    <a:ext uri="{FF2B5EF4-FFF2-40B4-BE49-F238E27FC236}">
                      <a16:creationId xmlns:a16="http://schemas.microsoft.com/office/drawing/2014/main" id="{111FEBE9-4C03-9C1A-B5C9-E4886C71B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blipFill>
                  <a:blip r:embed="rId19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2" name="直接箭头连接符 239">
            <a:extLst>
              <a:ext uri="{FF2B5EF4-FFF2-40B4-BE49-F238E27FC236}">
                <a16:creationId xmlns:a16="http://schemas.microsoft.com/office/drawing/2014/main" id="{74B7309C-ADAA-A241-D4A3-282C68852BD9}"/>
              </a:ext>
            </a:extLst>
          </p:cNvPr>
          <p:cNvCxnSpPr>
            <a:cxnSpLocks/>
            <a:stCxn id="70" idx="4"/>
            <a:endCxn id="80" idx="0"/>
          </p:cNvCxnSpPr>
          <p:nvPr/>
        </p:nvCxnSpPr>
        <p:spPr>
          <a:xfrm flipH="1">
            <a:off x="6355324" y="4123167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直接箭头连接符 240">
            <a:extLst>
              <a:ext uri="{FF2B5EF4-FFF2-40B4-BE49-F238E27FC236}">
                <a16:creationId xmlns:a16="http://schemas.microsoft.com/office/drawing/2014/main" id="{7A0CBBF7-497D-5C7A-59BC-897F78DD1D33}"/>
              </a:ext>
            </a:extLst>
          </p:cNvPr>
          <p:cNvCxnSpPr>
            <a:cxnSpLocks/>
            <a:stCxn id="72" idx="5"/>
            <a:endCxn id="80" idx="0"/>
          </p:cNvCxnSpPr>
          <p:nvPr/>
        </p:nvCxnSpPr>
        <p:spPr>
          <a:xfrm>
            <a:off x="5918320" y="4731307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直接箭头连接符 250">
            <a:extLst>
              <a:ext uri="{FF2B5EF4-FFF2-40B4-BE49-F238E27FC236}">
                <a16:creationId xmlns:a16="http://schemas.microsoft.com/office/drawing/2014/main" id="{E80BBFB4-BC5F-BAD7-0494-8EC12AB41991}"/>
              </a:ext>
            </a:extLst>
          </p:cNvPr>
          <p:cNvCxnSpPr>
            <a:cxnSpLocks/>
          </p:cNvCxnSpPr>
          <p:nvPr/>
        </p:nvCxnSpPr>
        <p:spPr>
          <a:xfrm>
            <a:off x="4585913" y="3829270"/>
            <a:ext cx="14983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直接箭头连接符 251">
            <a:extLst>
              <a:ext uri="{FF2B5EF4-FFF2-40B4-BE49-F238E27FC236}">
                <a16:creationId xmlns:a16="http://schemas.microsoft.com/office/drawing/2014/main" id="{626C71F6-8B92-8242-B944-81DA689F56AA}"/>
              </a:ext>
            </a:extLst>
          </p:cNvPr>
          <p:cNvCxnSpPr>
            <a:cxnSpLocks/>
            <a:stCxn id="54" idx="6"/>
            <a:endCxn id="72" idx="2"/>
          </p:cNvCxnSpPr>
          <p:nvPr/>
        </p:nvCxnSpPr>
        <p:spPr>
          <a:xfrm flipV="1">
            <a:off x="3885655" y="4511341"/>
            <a:ext cx="1512977" cy="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直接箭头连接符 262">
            <a:extLst>
              <a:ext uri="{FF2B5EF4-FFF2-40B4-BE49-F238E27FC236}">
                <a16:creationId xmlns:a16="http://schemas.microsoft.com/office/drawing/2014/main" id="{5AA01989-C558-8DC8-E254-AF9E2C56322D}"/>
              </a:ext>
            </a:extLst>
          </p:cNvPr>
          <p:cNvCxnSpPr>
            <a:cxnSpLocks/>
            <a:stCxn id="52" idx="6"/>
            <a:endCxn id="72" idx="2"/>
          </p:cNvCxnSpPr>
          <p:nvPr/>
        </p:nvCxnSpPr>
        <p:spPr>
          <a:xfrm>
            <a:off x="4571248" y="3812588"/>
            <a:ext cx="827384" cy="6987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直接箭头连接符 22">
            <a:extLst>
              <a:ext uri="{FF2B5EF4-FFF2-40B4-BE49-F238E27FC236}">
                <a16:creationId xmlns:a16="http://schemas.microsoft.com/office/drawing/2014/main" id="{CDCF67AC-1D9D-D440-2A30-6787A2704316}"/>
              </a:ext>
            </a:extLst>
          </p:cNvPr>
          <p:cNvCxnSpPr>
            <a:cxnSpLocks/>
          </p:cNvCxnSpPr>
          <p:nvPr/>
        </p:nvCxnSpPr>
        <p:spPr>
          <a:xfrm>
            <a:off x="6712493" y="3859588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直接箭头连接符 23">
            <a:extLst>
              <a:ext uri="{FF2B5EF4-FFF2-40B4-BE49-F238E27FC236}">
                <a16:creationId xmlns:a16="http://schemas.microsoft.com/office/drawing/2014/main" id="{EBD90C58-452E-68CD-E6C7-694FF5B68EAF}"/>
              </a:ext>
            </a:extLst>
          </p:cNvPr>
          <p:cNvCxnSpPr>
            <a:cxnSpLocks/>
          </p:cNvCxnSpPr>
          <p:nvPr/>
        </p:nvCxnSpPr>
        <p:spPr>
          <a:xfrm>
            <a:off x="6026900" y="4510099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文本框 14">
                <a:extLst>
                  <a:ext uri="{FF2B5EF4-FFF2-40B4-BE49-F238E27FC236}">
                    <a16:creationId xmlns:a16="http://schemas.microsoft.com/office/drawing/2014/main" id="{90299B2A-1706-39C6-2756-C4088467238D}"/>
                  </a:ext>
                </a:extLst>
              </p:cNvPr>
              <p:cNvSpPr txBox="1"/>
              <p:nvPr/>
            </p:nvSpPr>
            <p:spPr>
              <a:xfrm>
                <a:off x="1777193" y="4653407"/>
                <a:ext cx="12498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9" name="文本框 14">
                <a:extLst>
                  <a:ext uri="{FF2B5EF4-FFF2-40B4-BE49-F238E27FC236}">
                    <a16:creationId xmlns:a16="http://schemas.microsoft.com/office/drawing/2014/main" id="{90299B2A-1706-39C6-2756-C4088467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193" y="4653407"/>
                <a:ext cx="1249820" cy="461665"/>
              </a:xfrm>
              <a:prstGeom prst="rect">
                <a:avLst/>
              </a:prstGeom>
              <a:blipFill>
                <a:blip r:embed="rId20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直接箭头连接符 22">
            <a:extLst>
              <a:ext uri="{FF2B5EF4-FFF2-40B4-BE49-F238E27FC236}">
                <a16:creationId xmlns:a16="http://schemas.microsoft.com/office/drawing/2014/main" id="{62D914EB-977F-A5A6-50FD-797D625DF8AF}"/>
              </a:ext>
            </a:extLst>
          </p:cNvPr>
          <p:cNvCxnSpPr>
            <a:cxnSpLocks/>
          </p:cNvCxnSpPr>
          <p:nvPr/>
        </p:nvCxnSpPr>
        <p:spPr>
          <a:xfrm>
            <a:off x="1319597" y="3829270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直接箭头连接符 23">
            <a:extLst>
              <a:ext uri="{FF2B5EF4-FFF2-40B4-BE49-F238E27FC236}">
                <a16:creationId xmlns:a16="http://schemas.microsoft.com/office/drawing/2014/main" id="{57BA75BB-A0DC-7972-D2CE-392D34E84AE7}"/>
              </a:ext>
            </a:extLst>
          </p:cNvPr>
          <p:cNvCxnSpPr>
            <a:cxnSpLocks/>
          </p:cNvCxnSpPr>
          <p:nvPr/>
        </p:nvCxnSpPr>
        <p:spPr>
          <a:xfrm>
            <a:off x="606682" y="4510099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直接箭头连接符 224">
            <a:extLst>
              <a:ext uri="{FF2B5EF4-FFF2-40B4-BE49-F238E27FC236}">
                <a16:creationId xmlns:a16="http://schemas.microsoft.com/office/drawing/2014/main" id="{A0A194B0-E2F5-F4D2-0AC9-4B2EDFA0ED77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2471151" y="3850391"/>
            <a:ext cx="1068230" cy="1872547"/>
          </a:xfrm>
          <a:prstGeom prst="straightConnector1">
            <a:avLst/>
          </a:prstGeom>
          <a:ln>
            <a:solidFill>
              <a:schemeClr val="accent2"/>
            </a:solidFill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直接箭头连接符 224">
            <a:extLst>
              <a:ext uri="{FF2B5EF4-FFF2-40B4-BE49-F238E27FC236}">
                <a16:creationId xmlns:a16="http://schemas.microsoft.com/office/drawing/2014/main" id="{A10D162E-689D-2BF7-AACD-3917978244E8}"/>
              </a:ext>
            </a:extLst>
          </p:cNvPr>
          <p:cNvCxnSpPr>
            <a:cxnSpLocks/>
          </p:cNvCxnSpPr>
          <p:nvPr/>
        </p:nvCxnSpPr>
        <p:spPr>
          <a:xfrm>
            <a:off x="4605246" y="3834791"/>
            <a:ext cx="1068230" cy="1872547"/>
          </a:xfrm>
          <a:prstGeom prst="straightConnector1">
            <a:avLst/>
          </a:prstGeom>
          <a:ln>
            <a:solidFill>
              <a:schemeClr val="accent2"/>
            </a:solidFill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7779C356-F12A-9D8E-BFDB-0CF5E0C9EB4A}"/>
              </a:ext>
            </a:extLst>
          </p:cNvPr>
          <p:cNvSpPr txBox="1"/>
          <p:nvPr/>
        </p:nvSpPr>
        <p:spPr>
          <a:xfrm>
            <a:off x="7921025" y="1838081"/>
            <a:ext cx="3600735" cy="1200329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traffic video example illustrates non-invertibility caused by occlusion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820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74E04-47A5-876B-0E8B-D598E08A5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CC09A2-FA13-8CEA-AFF4-7640D788D95C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8D42E-0178-9A0E-E7B0-FF3515695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68F8EF-5FB1-94FF-6ED7-48730FA5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C1C3D12-7EF5-BC3F-DD15-A5C067288934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Results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 Non-Invertibility</a:t>
            </a:r>
          </a:p>
          <a:p>
            <a:pPr algn="l"/>
            <a:endParaRPr lang="en-US" altLang="zh-CN" sz="3200" b="1" dirty="0"/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5499E36C-4B43-D401-9A5D-38420FADCCA7}"/>
              </a:ext>
            </a:extLst>
          </p:cNvPr>
          <p:cNvSpPr txBox="1"/>
          <p:nvPr/>
        </p:nvSpPr>
        <p:spPr>
          <a:xfrm>
            <a:off x="263353" y="836712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the original step encoder, the sequential variant leverages contextual information to effectively recover details lost due to occlusion.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C47B89-F119-4D16-10A8-03C3299E090C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/>
              <a:t>CaRiNG</a:t>
            </a:r>
            <a:r>
              <a:rPr lang="en-US" dirty="0"/>
              <a:t>: Learning Temporal Causal Representation under Non-Invertible Generation Process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50161-AB55-952C-04FB-80C5D59E4C64}"/>
              </a:ext>
            </a:extLst>
          </p:cNvPr>
          <p:cNvSpPr txBox="1"/>
          <p:nvPr/>
        </p:nvSpPr>
        <p:spPr>
          <a:xfrm>
            <a:off x="82848" y="3628426"/>
            <a:ext cx="284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Sequential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US" altLang="zh-CN" sz="2400" b="1" dirty="0"/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829EA-FE51-6422-F865-0F355C8711AD}"/>
              </a:ext>
            </a:extLst>
          </p:cNvPr>
          <p:cNvSpPr txBox="1"/>
          <p:nvPr/>
        </p:nvSpPr>
        <p:spPr>
          <a:xfrm>
            <a:off x="82848" y="5045329"/>
            <a:ext cx="284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</a:t>
            </a:r>
            <a:r>
              <a:rPr lang="en-US" altLang="zh-CN" sz="2400" b="1" dirty="0"/>
              <a:t>Encoder</a:t>
            </a: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15D71-5B37-F913-46D8-9168B94EFC67}"/>
              </a:ext>
            </a:extLst>
          </p:cNvPr>
          <p:cNvSpPr txBox="1"/>
          <p:nvPr/>
        </p:nvSpPr>
        <p:spPr>
          <a:xfrm>
            <a:off x="336000" y="2424274"/>
            <a:ext cx="242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Truth</a:t>
            </a:r>
            <a:endParaRPr lang="en-US" altLang="zh-CN" sz="2400" b="1" dirty="0"/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672169D-5322-0F03-3328-A561E44F1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988840"/>
            <a:ext cx="8496944" cy="422282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3E8BCC3-CA88-F5B1-77C5-5CA38317643C}"/>
              </a:ext>
            </a:extLst>
          </p:cNvPr>
          <p:cNvSpPr/>
          <p:nvPr/>
        </p:nvSpPr>
        <p:spPr>
          <a:xfrm>
            <a:off x="7320136" y="2204864"/>
            <a:ext cx="1224136" cy="388843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658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AAE4A-B700-C1F5-12E3-93634B030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763DB1-47A8-9CFC-14AD-D88B5D3D6C6C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40E5B-E369-FA92-3F18-9EAC2A530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79E78A-DD6C-9019-0ADB-2ACACF5C6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E0D0EBF-858F-FD1E-17C6-7ECAC1B05F05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Extension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 Instantaneous Dependency</a:t>
            </a:r>
          </a:p>
          <a:p>
            <a:pPr algn="l"/>
            <a:endParaRPr lang="en-US" altLang="zh-CN" sz="3200" b="1" dirty="0"/>
          </a:p>
          <a:p>
            <a:pPr algn="l"/>
            <a:endParaRPr lang="en-US" altLang="zh-CN" sz="3200" b="1" dirty="0"/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FCD9C577-E9E7-CE0B-C878-589C75FAA3C2}"/>
              </a:ext>
            </a:extLst>
          </p:cNvPr>
          <p:cNvSpPr txBox="1"/>
          <p:nvPr/>
        </p:nvSpPr>
        <p:spPr>
          <a:xfrm>
            <a:off x="263353" y="836712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aforementioned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assume the absence of instantaneous dependencies, which may not hold true when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36">
            <a:extLst>
              <a:ext uri="{FF2B5EF4-FFF2-40B4-BE49-F238E27FC236}">
                <a16:creationId xmlns:a16="http://schemas.microsoft.com/office/drawing/2014/main" id="{15D05E00-A635-974E-CC27-C7F456E3D505}"/>
              </a:ext>
            </a:extLst>
          </p:cNvPr>
          <p:cNvSpPr/>
          <p:nvPr/>
        </p:nvSpPr>
        <p:spPr>
          <a:xfrm>
            <a:off x="1279168" y="3580208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217">
                <a:extLst>
                  <a:ext uri="{FF2B5EF4-FFF2-40B4-BE49-F238E27FC236}">
                    <a16:creationId xmlns:a16="http://schemas.microsoft.com/office/drawing/2014/main" id="{3F79A2B2-2279-23F5-3ED5-8FD045E97DAC}"/>
                  </a:ext>
                </a:extLst>
              </p:cNvPr>
              <p:cNvSpPr txBox="1"/>
              <p:nvPr/>
            </p:nvSpPr>
            <p:spPr>
              <a:xfrm>
                <a:off x="1241492" y="3693053"/>
                <a:ext cx="689340" cy="38151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−1,1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本框 217">
                <a:extLst>
                  <a:ext uri="{FF2B5EF4-FFF2-40B4-BE49-F238E27FC236}">
                    <a16:creationId xmlns:a16="http://schemas.microsoft.com/office/drawing/2014/main" id="{3F79A2B2-2279-23F5-3ED5-8FD045E97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492" y="3693053"/>
                <a:ext cx="689340" cy="381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椭圆 219">
            <a:extLst>
              <a:ext uri="{FF2B5EF4-FFF2-40B4-BE49-F238E27FC236}">
                <a16:creationId xmlns:a16="http://schemas.microsoft.com/office/drawing/2014/main" id="{0012D20E-DB26-D709-E4A9-40C2222D167A}"/>
              </a:ext>
            </a:extLst>
          </p:cNvPr>
          <p:cNvSpPr/>
          <p:nvPr/>
        </p:nvSpPr>
        <p:spPr>
          <a:xfrm>
            <a:off x="570001" y="4279461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220">
                <a:extLst>
                  <a:ext uri="{FF2B5EF4-FFF2-40B4-BE49-F238E27FC236}">
                    <a16:creationId xmlns:a16="http://schemas.microsoft.com/office/drawing/2014/main" id="{643ADA7A-F3EE-467B-008E-258EE403901E}"/>
                  </a:ext>
                </a:extLst>
              </p:cNvPr>
              <p:cNvSpPr txBox="1"/>
              <p:nvPr/>
            </p:nvSpPr>
            <p:spPr>
              <a:xfrm>
                <a:off x="519345" y="4367588"/>
                <a:ext cx="6893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220">
                <a:extLst>
                  <a:ext uri="{FF2B5EF4-FFF2-40B4-BE49-F238E27FC236}">
                    <a16:creationId xmlns:a16="http://schemas.microsoft.com/office/drawing/2014/main" id="{643ADA7A-F3EE-467B-008E-258EE4039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45" y="4367588"/>
                <a:ext cx="689341" cy="381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221">
            <a:extLst>
              <a:ext uri="{FF2B5EF4-FFF2-40B4-BE49-F238E27FC236}">
                <a16:creationId xmlns:a16="http://schemas.microsoft.com/office/drawing/2014/main" id="{8464B426-4497-80E4-BC3A-84D7BB65F766}"/>
              </a:ext>
            </a:extLst>
          </p:cNvPr>
          <p:cNvGrpSpPr/>
          <p:nvPr/>
        </p:nvGrpSpPr>
        <p:grpSpPr>
          <a:xfrm>
            <a:off x="510806" y="5801638"/>
            <a:ext cx="667877" cy="622159"/>
            <a:chOff x="4095819" y="3899718"/>
            <a:chExt cx="667877" cy="622159"/>
          </a:xfrm>
        </p:grpSpPr>
        <p:sp>
          <p:nvSpPr>
            <p:cNvPr id="12" name="椭圆 222">
              <a:extLst>
                <a:ext uri="{FF2B5EF4-FFF2-40B4-BE49-F238E27FC236}">
                  <a16:creationId xmlns:a16="http://schemas.microsoft.com/office/drawing/2014/main" id="{AF8D8047-CDF1-68DA-C375-EF35FE3F6FD5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223">
                  <a:extLst>
                    <a:ext uri="{FF2B5EF4-FFF2-40B4-BE49-F238E27FC236}">
                      <a16:creationId xmlns:a16="http://schemas.microsoft.com/office/drawing/2014/main" id="{92F8F948-C489-0579-E6C8-3E260ACA7D40}"/>
                    </a:ext>
                  </a:extLst>
                </p:cNvPr>
                <p:cNvSpPr txBox="1"/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0" name="文本框 223">
                  <a:extLst>
                    <a:ext uri="{FF2B5EF4-FFF2-40B4-BE49-F238E27FC236}">
                      <a16:creationId xmlns:a16="http://schemas.microsoft.com/office/drawing/2014/main" id="{C1EF1C0D-4153-4DC0-C950-764619CF7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5819" y="4020040"/>
                  <a:ext cx="667877" cy="381515"/>
                </a:xfrm>
                <a:prstGeom prst="rect">
                  <a:avLst/>
                </a:prstGeom>
                <a:blipFill>
                  <a:blip r:embed="rId9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直接箭头连接符 224">
            <a:extLst>
              <a:ext uri="{FF2B5EF4-FFF2-40B4-BE49-F238E27FC236}">
                <a16:creationId xmlns:a16="http://schemas.microsoft.com/office/drawing/2014/main" id="{8C462011-A3B7-F543-F706-80EC17F38DE1}"/>
              </a:ext>
            </a:extLst>
          </p:cNvPr>
          <p:cNvCxnSpPr>
            <a:cxnSpLocks/>
            <a:stCxn id="8" idx="4"/>
            <a:endCxn id="12" idx="0"/>
          </p:cNvCxnSpPr>
          <p:nvPr/>
        </p:nvCxnSpPr>
        <p:spPr>
          <a:xfrm flipH="1">
            <a:off x="870679" y="4901620"/>
            <a:ext cx="37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接箭头连接符 225">
            <a:extLst>
              <a:ext uri="{FF2B5EF4-FFF2-40B4-BE49-F238E27FC236}">
                <a16:creationId xmlns:a16="http://schemas.microsoft.com/office/drawing/2014/main" id="{6B097ADC-C8B7-B850-DE53-6ABF8F86245D}"/>
              </a:ext>
            </a:extLst>
          </p:cNvPr>
          <p:cNvCxnSpPr>
            <a:cxnSpLocks/>
            <a:stCxn id="4" idx="4"/>
            <a:endCxn id="12" idx="0"/>
          </p:cNvCxnSpPr>
          <p:nvPr/>
        </p:nvCxnSpPr>
        <p:spPr>
          <a:xfrm flipH="1">
            <a:off x="870679" y="4202367"/>
            <a:ext cx="712915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组合 226">
            <a:extLst>
              <a:ext uri="{FF2B5EF4-FFF2-40B4-BE49-F238E27FC236}">
                <a16:creationId xmlns:a16="http://schemas.microsoft.com/office/drawing/2014/main" id="{9FB68CE3-37F4-A64F-ABE2-B3FCCB4D5C43}"/>
              </a:ext>
            </a:extLst>
          </p:cNvPr>
          <p:cNvGrpSpPr/>
          <p:nvPr/>
        </p:nvGrpSpPr>
        <p:grpSpPr>
          <a:xfrm>
            <a:off x="1178683" y="5352747"/>
            <a:ext cx="652436" cy="655730"/>
            <a:chOff x="4107682" y="3899718"/>
            <a:chExt cx="652436" cy="622159"/>
          </a:xfrm>
        </p:grpSpPr>
        <p:sp>
          <p:nvSpPr>
            <p:cNvPr id="18" name="椭圆 227">
              <a:extLst>
                <a:ext uri="{FF2B5EF4-FFF2-40B4-BE49-F238E27FC236}">
                  <a16:creationId xmlns:a16="http://schemas.microsoft.com/office/drawing/2014/main" id="{513A8575-E4D8-4811-C71A-FB883D126C8E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228">
                  <a:extLst>
                    <a:ext uri="{FF2B5EF4-FFF2-40B4-BE49-F238E27FC236}">
                      <a16:creationId xmlns:a16="http://schemas.microsoft.com/office/drawing/2014/main" id="{012798C7-1AB1-14D6-B6F8-33663AAE1A63}"/>
                    </a:ext>
                  </a:extLst>
                </p:cNvPr>
                <p:cNvSpPr txBox="1"/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9" name="文本框 228">
                  <a:extLst>
                    <a:ext uri="{FF2B5EF4-FFF2-40B4-BE49-F238E27FC236}">
                      <a16:creationId xmlns:a16="http://schemas.microsoft.com/office/drawing/2014/main" id="{E7AB8727-D75A-D05D-254E-728E1C08B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682" y="4020039"/>
                  <a:ext cx="553905" cy="381515"/>
                </a:xfrm>
                <a:prstGeom prst="rect">
                  <a:avLst/>
                </a:prstGeom>
                <a:blipFill>
                  <a:blip r:embed="rId10"/>
                  <a:stretch>
                    <a:fillRect r="-263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直接箭头连接符 229">
            <a:extLst>
              <a:ext uri="{FF2B5EF4-FFF2-40B4-BE49-F238E27FC236}">
                <a16:creationId xmlns:a16="http://schemas.microsoft.com/office/drawing/2014/main" id="{72FE26ED-2412-761C-1AD7-3F3CF435EC4B}"/>
              </a:ext>
            </a:extLst>
          </p:cNvPr>
          <p:cNvCxnSpPr>
            <a:cxnSpLocks/>
            <a:stCxn id="4" idx="4"/>
            <a:endCxn id="18" idx="0"/>
          </p:cNvCxnSpPr>
          <p:nvPr/>
        </p:nvCxnSpPr>
        <p:spPr>
          <a:xfrm flipH="1">
            <a:off x="1526693" y="4202367"/>
            <a:ext cx="56901" cy="115038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30">
            <a:extLst>
              <a:ext uri="{FF2B5EF4-FFF2-40B4-BE49-F238E27FC236}">
                <a16:creationId xmlns:a16="http://schemas.microsoft.com/office/drawing/2014/main" id="{3EB5B2CC-BECD-A39F-2C28-818117322D12}"/>
              </a:ext>
            </a:extLst>
          </p:cNvPr>
          <p:cNvCxnSpPr>
            <a:cxnSpLocks/>
            <a:stCxn id="8" idx="5"/>
            <a:endCxn id="18" idx="0"/>
          </p:cNvCxnSpPr>
          <p:nvPr/>
        </p:nvCxnSpPr>
        <p:spPr>
          <a:xfrm>
            <a:off x="1089689" y="4810507"/>
            <a:ext cx="437004" cy="54224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椭圆 248">
            <a:extLst>
              <a:ext uri="{FF2B5EF4-FFF2-40B4-BE49-F238E27FC236}">
                <a16:creationId xmlns:a16="http://schemas.microsoft.com/office/drawing/2014/main" id="{447884C7-DBD7-BF8F-0267-190221FA20C7}"/>
              </a:ext>
            </a:extLst>
          </p:cNvPr>
          <p:cNvSpPr/>
          <p:nvPr/>
        </p:nvSpPr>
        <p:spPr>
          <a:xfrm>
            <a:off x="3386332" y="3580208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49">
                <a:extLst>
                  <a:ext uri="{FF2B5EF4-FFF2-40B4-BE49-F238E27FC236}">
                    <a16:creationId xmlns:a16="http://schemas.microsoft.com/office/drawing/2014/main" id="{1819CC1E-5A33-B26E-CC0D-EC26E725A187}"/>
                  </a:ext>
                </a:extLst>
              </p:cNvPr>
              <p:cNvSpPr txBox="1"/>
              <p:nvPr/>
            </p:nvSpPr>
            <p:spPr>
              <a:xfrm>
                <a:off x="3436745" y="3693053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49">
                <a:extLst>
                  <a:ext uri="{FF2B5EF4-FFF2-40B4-BE49-F238E27FC236}">
                    <a16:creationId xmlns:a16="http://schemas.microsoft.com/office/drawing/2014/main" id="{1819CC1E-5A33-B26E-CC0D-EC26E725A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745" y="3693053"/>
                <a:ext cx="540664" cy="3815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椭圆 246">
            <a:extLst>
              <a:ext uri="{FF2B5EF4-FFF2-40B4-BE49-F238E27FC236}">
                <a16:creationId xmlns:a16="http://schemas.microsoft.com/office/drawing/2014/main" id="{6ABA7CFF-AD86-9AF6-FAEC-115B70F95243}"/>
              </a:ext>
            </a:extLst>
          </p:cNvPr>
          <p:cNvSpPr/>
          <p:nvPr/>
        </p:nvSpPr>
        <p:spPr>
          <a:xfrm>
            <a:off x="2700739" y="4279461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7">
                <a:extLst>
                  <a:ext uri="{FF2B5EF4-FFF2-40B4-BE49-F238E27FC236}">
                    <a16:creationId xmlns:a16="http://schemas.microsoft.com/office/drawing/2014/main" id="{11286E0E-4993-682E-4B97-6F24CEAFDDFF}"/>
                  </a:ext>
                </a:extLst>
              </p:cNvPr>
              <p:cNvSpPr txBox="1"/>
              <p:nvPr/>
            </p:nvSpPr>
            <p:spPr>
              <a:xfrm>
                <a:off x="2714878" y="4398312"/>
                <a:ext cx="540664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7">
                <a:extLst>
                  <a:ext uri="{FF2B5EF4-FFF2-40B4-BE49-F238E27FC236}">
                    <a16:creationId xmlns:a16="http://schemas.microsoft.com/office/drawing/2014/main" id="{11286E0E-4993-682E-4B97-6F24CEAFD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878" y="4398312"/>
                <a:ext cx="540664" cy="3815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35">
            <a:extLst>
              <a:ext uri="{FF2B5EF4-FFF2-40B4-BE49-F238E27FC236}">
                <a16:creationId xmlns:a16="http://schemas.microsoft.com/office/drawing/2014/main" id="{68BC4369-AD7E-C1E7-9A1C-3BA79C369890}"/>
              </a:ext>
            </a:extLst>
          </p:cNvPr>
          <p:cNvGrpSpPr/>
          <p:nvPr/>
        </p:nvGrpSpPr>
        <p:grpSpPr>
          <a:xfrm>
            <a:off x="2658891" y="5801638"/>
            <a:ext cx="608852" cy="622159"/>
            <a:chOff x="4151266" y="3899718"/>
            <a:chExt cx="608852" cy="622159"/>
          </a:xfrm>
        </p:grpSpPr>
        <p:sp>
          <p:nvSpPr>
            <p:cNvPr id="29" name="椭圆 244">
              <a:extLst>
                <a:ext uri="{FF2B5EF4-FFF2-40B4-BE49-F238E27FC236}">
                  <a16:creationId xmlns:a16="http://schemas.microsoft.com/office/drawing/2014/main" id="{0585726F-9A29-9C1E-F495-EEA7F49005CB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45">
                  <a:extLst>
                    <a:ext uri="{FF2B5EF4-FFF2-40B4-BE49-F238E27FC236}">
                      <a16:creationId xmlns:a16="http://schemas.microsoft.com/office/drawing/2014/main" id="{7E962437-F92D-4BC4-7A05-008E67F91D10}"/>
                    </a:ext>
                  </a:extLst>
                </p:cNvPr>
                <p:cNvSpPr txBox="1"/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6" name="文本框 245">
                  <a:extLst>
                    <a:ext uri="{FF2B5EF4-FFF2-40B4-BE49-F238E27FC236}">
                      <a16:creationId xmlns:a16="http://schemas.microsoft.com/office/drawing/2014/main" id="{ABA58D11-06F8-8369-84C0-740AD6548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4940" y="4015875"/>
                  <a:ext cx="553905" cy="38151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1" name="直接箭头连接符 236">
            <a:extLst>
              <a:ext uri="{FF2B5EF4-FFF2-40B4-BE49-F238E27FC236}">
                <a16:creationId xmlns:a16="http://schemas.microsoft.com/office/drawing/2014/main" id="{C42CD03A-8501-6ED9-7C06-CD11F9D54BA6}"/>
              </a:ext>
            </a:extLst>
          </p:cNvPr>
          <p:cNvCxnSpPr>
            <a:cxnSpLocks/>
            <a:stCxn id="24" idx="4"/>
            <a:endCxn id="29" idx="0"/>
          </p:cNvCxnSpPr>
          <p:nvPr/>
        </p:nvCxnSpPr>
        <p:spPr>
          <a:xfrm flipH="1">
            <a:off x="2963317" y="4901620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接箭头连接符 237">
            <a:extLst>
              <a:ext uri="{FF2B5EF4-FFF2-40B4-BE49-F238E27FC236}">
                <a16:creationId xmlns:a16="http://schemas.microsoft.com/office/drawing/2014/main" id="{00EDB7C7-EF93-A5EA-D5A8-59C3E3C12AB8}"/>
              </a:ext>
            </a:extLst>
          </p:cNvPr>
          <p:cNvCxnSpPr>
            <a:cxnSpLocks/>
            <a:stCxn id="22" idx="4"/>
            <a:endCxn id="29" idx="0"/>
          </p:cNvCxnSpPr>
          <p:nvPr/>
        </p:nvCxnSpPr>
        <p:spPr>
          <a:xfrm flipH="1">
            <a:off x="2963317" y="4202367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组合 238">
            <a:extLst>
              <a:ext uri="{FF2B5EF4-FFF2-40B4-BE49-F238E27FC236}">
                <a16:creationId xmlns:a16="http://schemas.microsoft.com/office/drawing/2014/main" id="{787CB17C-8537-7FFF-A5E3-AE8344D047C6}"/>
              </a:ext>
            </a:extLst>
          </p:cNvPr>
          <p:cNvGrpSpPr/>
          <p:nvPr/>
        </p:nvGrpSpPr>
        <p:grpSpPr>
          <a:xfrm>
            <a:off x="3353005" y="5372026"/>
            <a:ext cx="608852" cy="655730"/>
            <a:chOff x="4151266" y="3899718"/>
            <a:chExt cx="608852" cy="622159"/>
          </a:xfrm>
        </p:grpSpPr>
        <p:sp>
          <p:nvSpPr>
            <p:cNvPr id="34" name="椭圆 242">
              <a:extLst>
                <a:ext uri="{FF2B5EF4-FFF2-40B4-BE49-F238E27FC236}">
                  <a16:creationId xmlns:a16="http://schemas.microsoft.com/office/drawing/2014/main" id="{B468D53E-6C31-9FCC-2291-D85ABA9775DA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243">
                  <a:extLst>
                    <a:ext uri="{FF2B5EF4-FFF2-40B4-BE49-F238E27FC236}">
                      <a16:creationId xmlns:a16="http://schemas.microsoft.com/office/drawing/2014/main" id="{A7ADEE7C-8D88-7A42-205B-E8784799D829}"/>
                    </a:ext>
                  </a:extLst>
                </p:cNvPr>
                <p:cNvSpPr txBox="1"/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44" name="文本框 243">
                  <a:extLst>
                    <a:ext uri="{FF2B5EF4-FFF2-40B4-BE49-F238E27FC236}">
                      <a16:creationId xmlns:a16="http://schemas.microsoft.com/office/drawing/2014/main" id="{42CE2DA9-9333-777F-132B-4B3802981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739" y="4010829"/>
                  <a:ext cx="553905" cy="36198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直接箭头连接符 239">
            <a:extLst>
              <a:ext uri="{FF2B5EF4-FFF2-40B4-BE49-F238E27FC236}">
                <a16:creationId xmlns:a16="http://schemas.microsoft.com/office/drawing/2014/main" id="{D93DFDB6-0C45-E5F3-4B85-6CE29B341B71}"/>
              </a:ext>
            </a:extLst>
          </p:cNvPr>
          <p:cNvCxnSpPr>
            <a:cxnSpLocks/>
            <a:stCxn id="22" idx="4"/>
            <a:endCxn id="34" idx="0"/>
          </p:cNvCxnSpPr>
          <p:nvPr/>
        </p:nvCxnSpPr>
        <p:spPr>
          <a:xfrm flipH="1">
            <a:off x="3657431" y="4202367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箭头连接符 240">
            <a:extLst>
              <a:ext uri="{FF2B5EF4-FFF2-40B4-BE49-F238E27FC236}">
                <a16:creationId xmlns:a16="http://schemas.microsoft.com/office/drawing/2014/main" id="{8E7A6A09-7873-90D2-C230-A2ED3C71E0A9}"/>
              </a:ext>
            </a:extLst>
          </p:cNvPr>
          <p:cNvCxnSpPr>
            <a:cxnSpLocks/>
            <a:stCxn id="24" idx="5"/>
            <a:endCxn id="34" idx="0"/>
          </p:cNvCxnSpPr>
          <p:nvPr/>
        </p:nvCxnSpPr>
        <p:spPr>
          <a:xfrm>
            <a:off x="3220427" y="4810507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250">
            <a:extLst>
              <a:ext uri="{FF2B5EF4-FFF2-40B4-BE49-F238E27FC236}">
                <a16:creationId xmlns:a16="http://schemas.microsoft.com/office/drawing/2014/main" id="{E03E4562-79FA-3889-680E-AE034C6E9DF5}"/>
              </a:ext>
            </a:extLst>
          </p:cNvPr>
          <p:cNvCxnSpPr>
            <a:cxnSpLocks/>
            <a:stCxn id="4" idx="6"/>
            <a:endCxn id="22" idx="2"/>
          </p:cNvCxnSpPr>
          <p:nvPr/>
        </p:nvCxnSpPr>
        <p:spPr>
          <a:xfrm>
            <a:off x="1888020" y="3891288"/>
            <a:ext cx="1498312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直接箭头连接符 251">
            <a:extLst>
              <a:ext uri="{FF2B5EF4-FFF2-40B4-BE49-F238E27FC236}">
                <a16:creationId xmlns:a16="http://schemas.microsoft.com/office/drawing/2014/main" id="{19FB0AB6-B2FA-65FF-DE1C-CD8EF00F17ED}"/>
              </a:ext>
            </a:extLst>
          </p:cNvPr>
          <p:cNvCxnSpPr>
            <a:cxnSpLocks/>
            <a:stCxn id="8" idx="6"/>
            <a:endCxn id="25" idx="1"/>
          </p:cNvCxnSpPr>
          <p:nvPr/>
        </p:nvCxnSpPr>
        <p:spPr>
          <a:xfrm flipV="1">
            <a:off x="1178853" y="4589070"/>
            <a:ext cx="1536025" cy="1471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直接箭头连接符 262">
            <a:extLst>
              <a:ext uri="{FF2B5EF4-FFF2-40B4-BE49-F238E27FC236}">
                <a16:creationId xmlns:a16="http://schemas.microsoft.com/office/drawing/2014/main" id="{24D1F9E6-31F6-15BC-24C2-FD6C2BF6541C}"/>
              </a:ext>
            </a:extLst>
          </p:cNvPr>
          <p:cNvCxnSpPr>
            <a:cxnSpLocks/>
            <a:stCxn id="4" idx="6"/>
            <a:endCxn id="25" idx="1"/>
          </p:cNvCxnSpPr>
          <p:nvPr/>
        </p:nvCxnSpPr>
        <p:spPr>
          <a:xfrm>
            <a:off x="1888020" y="3891288"/>
            <a:ext cx="826858" cy="697782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14">
                <a:extLst>
                  <a:ext uri="{FF2B5EF4-FFF2-40B4-BE49-F238E27FC236}">
                    <a16:creationId xmlns:a16="http://schemas.microsoft.com/office/drawing/2014/main" id="{8701AB32-700A-C472-DC29-87F7081EE6D7}"/>
                  </a:ext>
                </a:extLst>
              </p:cNvPr>
              <p:cNvSpPr txBox="1"/>
              <p:nvPr/>
            </p:nvSpPr>
            <p:spPr>
              <a:xfrm>
                <a:off x="1090393" y="3374668"/>
                <a:ext cx="28158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6" name="文本框 14">
                <a:extLst>
                  <a:ext uri="{FF2B5EF4-FFF2-40B4-BE49-F238E27FC236}">
                    <a16:creationId xmlns:a16="http://schemas.microsoft.com/office/drawing/2014/main" id="{8701AB32-700A-C472-DC29-87F7081EE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93" y="3374668"/>
                <a:ext cx="2815833" cy="461665"/>
              </a:xfrm>
              <a:prstGeom prst="rect">
                <a:avLst/>
              </a:prstGeom>
              <a:blipFill>
                <a:blip r:embed="rId1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椭圆 248">
            <a:extLst>
              <a:ext uri="{FF2B5EF4-FFF2-40B4-BE49-F238E27FC236}">
                <a16:creationId xmlns:a16="http://schemas.microsoft.com/office/drawing/2014/main" id="{5E078CEA-5627-D391-200F-7B19A563F21E}"/>
              </a:ext>
            </a:extLst>
          </p:cNvPr>
          <p:cNvSpPr/>
          <p:nvPr/>
        </p:nvSpPr>
        <p:spPr>
          <a:xfrm>
            <a:off x="5508161" y="3579708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249">
                <a:extLst>
                  <a:ext uri="{FF2B5EF4-FFF2-40B4-BE49-F238E27FC236}">
                    <a16:creationId xmlns:a16="http://schemas.microsoft.com/office/drawing/2014/main" id="{5AFC627C-9E07-D885-2D41-8BDEBE58EABA}"/>
                  </a:ext>
                </a:extLst>
              </p:cNvPr>
              <p:cNvSpPr txBox="1"/>
              <p:nvPr/>
            </p:nvSpPr>
            <p:spPr>
              <a:xfrm>
                <a:off x="5448865" y="3693053"/>
                <a:ext cx="727441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8" name="文本框 249">
                <a:extLst>
                  <a:ext uri="{FF2B5EF4-FFF2-40B4-BE49-F238E27FC236}">
                    <a16:creationId xmlns:a16="http://schemas.microsoft.com/office/drawing/2014/main" id="{5AFC627C-9E07-D885-2D41-8BDEBE58E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865" y="3693053"/>
                <a:ext cx="727441" cy="38151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椭圆 246">
            <a:extLst>
              <a:ext uri="{FF2B5EF4-FFF2-40B4-BE49-F238E27FC236}">
                <a16:creationId xmlns:a16="http://schemas.microsoft.com/office/drawing/2014/main" id="{6F058FB3-C886-6648-3CBB-713E6424B0D6}"/>
              </a:ext>
            </a:extLst>
          </p:cNvPr>
          <p:cNvSpPr/>
          <p:nvPr/>
        </p:nvSpPr>
        <p:spPr>
          <a:xfrm>
            <a:off x="4822568" y="4278961"/>
            <a:ext cx="608852" cy="622159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本框 247">
                <a:extLst>
                  <a:ext uri="{FF2B5EF4-FFF2-40B4-BE49-F238E27FC236}">
                    <a16:creationId xmlns:a16="http://schemas.microsoft.com/office/drawing/2014/main" id="{862A1545-9ED9-9BD8-8DC8-7D202BFA1809}"/>
                  </a:ext>
                </a:extLst>
              </p:cNvPr>
              <p:cNvSpPr txBox="1"/>
              <p:nvPr/>
            </p:nvSpPr>
            <p:spPr>
              <a:xfrm>
                <a:off x="4775172" y="4367588"/>
                <a:ext cx="713067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+1,2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0" name="文本框 247">
                <a:extLst>
                  <a:ext uri="{FF2B5EF4-FFF2-40B4-BE49-F238E27FC236}">
                    <a16:creationId xmlns:a16="http://schemas.microsoft.com/office/drawing/2014/main" id="{862A1545-9ED9-9BD8-8DC8-7D202BFA1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172" y="4367588"/>
                <a:ext cx="713067" cy="38151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组合 235">
            <a:extLst>
              <a:ext uri="{FF2B5EF4-FFF2-40B4-BE49-F238E27FC236}">
                <a16:creationId xmlns:a16="http://schemas.microsoft.com/office/drawing/2014/main" id="{5E2322C8-75B3-E72D-FDD9-2F5CFB1F1926}"/>
              </a:ext>
            </a:extLst>
          </p:cNvPr>
          <p:cNvGrpSpPr/>
          <p:nvPr/>
        </p:nvGrpSpPr>
        <p:grpSpPr>
          <a:xfrm>
            <a:off x="4735798" y="5801138"/>
            <a:ext cx="713067" cy="622159"/>
            <a:chOff x="4106344" y="3899718"/>
            <a:chExt cx="713067" cy="622159"/>
          </a:xfrm>
        </p:grpSpPr>
        <p:sp>
          <p:nvSpPr>
            <p:cNvPr id="102" name="椭圆 244">
              <a:extLst>
                <a:ext uri="{FF2B5EF4-FFF2-40B4-BE49-F238E27FC236}">
                  <a16:creationId xmlns:a16="http://schemas.microsoft.com/office/drawing/2014/main" id="{BDC5CED4-B5D7-7EEE-2229-2212BFF1AF71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文本框 245">
                  <a:extLst>
                    <a:ext uri="{FF2B5EF4-FFF2-40B4-BE49-F238E27FC236}">
                      <a16:creationId xmlns:a16="http://schemas.microsoft.com/office/drawing/2014/main" id="{683BC7A5-2968-1F7A-769C-6E5FA84C6961}"/>
                    </a:ext>
                  </a:extLst>
                </p:cNvPr>
                <p:cNvSpPr txBox="1"/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4" name="文本框 245">
                  <a:extLst>
                    <a:ext uri="{FF2B5EF4-FFF2-40B4-BE49-F238E27FC236}">
                      <a16:creationId xmlns:a16="http://schemas.microsoft.com/office/drawing/2014/main" id="{FF9FDC71-3CFC-55FC-534B-AD0E1EF2C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6344" y="4016076"/>
                  <a:ext cx="713067" cy="38151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4" name="直接箭头连接符 236">
            <a:extLst>
              <a:ext uri="{FF2B5EF4-FFF2-40B4-BE49-F238E27FC236}">
                <a16:creationId xmlns:a16="http://schemas.microsoft.com/office/drawing/2014/main" id="{0397EC67-F240-D8E8-41CA-6B697DC192A3}"/>
              </a:ext>
            </a:extLst>
          </p:cNvPr>
          <p:cNvCxnSpPr>
            <a:cxnSpLocks/>
            <a:stCxn id="99" idx="4"/>
            <a:endCxn id="102" idx="0"/>
          </p:cNvCxnSpPr>
          <p:nvPr/>
        </p:nvCxnSpPr>
        <p:spPr>
          <a:xfrm flipH="1">
            <a:off x="5085146" y="4901120"/>
            <a:ext cx="41848" cy="900018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直接箭头连接符 237">
            <a:extLst>
              <a:ext uri="{FF2B5EF4-FFF2-40B4-BE49-F238E27FC236}">
                <a16:creationId xmlns:a16="http://schemas.microsoft.com/office/drawing/2014/main" id="{49036235-2517-2AF8-7F68-E843D998F6FE}"/>
              </a:ext>
            </a:extLst>
          </p:cNvPr>
          <p:cNvCxnSpPr>
            <a:cxnSpLocks/>
            <a:stCxn id="97" idx="4"/>
            <a:endCxn id="102" idx="0"/>
          </p:cNvCxnSpPr>
          <p:nvPr/>
        </p:nvCxnSpPr>
        <p:spPr>
          <a:xfrm flipH="1">
            <a:off x="5085146" y="4201867"/>
            <a:ext cx="727441" cy="1599271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6" name="组合 238">
            <a:extLst>
              <a:ext uri="{FF2B5EF4-FFF2-40B4-BE49-F238E27FC236}">
                <a16:creationId xmlns:a16="http://schemas.microsoft.com/office/drawing/2014/main" id="{B05A1A1D-0147-64D8-875A-2A26F26A451D}"/>
              </a:ext>
            </a:extLst>
          </p:cNvPr>
          <p:cNvGrpSpPr/>
          <p:nvPr/>
        </p:nvGrpSpPr>
        <p:grpSpPr>
          <a:xfrm>
            <a:off x="5431420" y="5371526"/>
            <a:ext cx="668569" cy="655730"/>
            <a:chOff x="4107852" y="3899718"/>
            <a:chExt cx="668569" cy="622159"/>
          </a:xfrm>
        </p:grpSpPr>
        <p:sp>
          <p:nvSpPr>
            <p:cNvPr id="107" name="椭圆 242">
              <a:extLst>
                <a:ext uri="{FF2B5EF4-FFF2-40B4-BE49-F238E27FC236}">
                  <a16:creationId xmlns:a16="http://schemas.microsoft.com/office/drawing/2014/main" id="{7E1B82A3-A130-7E82-E412-223D0B719C9E}"/>
                </a:ext>
              </a:extLst>
            </p:cNvPr>
            <p:cNvSpPr/>
            <p:nvPr/>
          </p:nvSpPr>
          <p:spPr>
            <a:xfrm>
              <a:off x="4151266" y="3899718"/>
              <a:ext cx="608852" cy="62215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文本框 243">
                  <a:extLst>
                    <a:ext uri="{FF2B5EF4-FFF2-40B4-BE49-F238E27FC236}">
                      <a16:creationId xmlns:a16="http://schemas.microsoft.com/office/drawing/2014/main" id="{F21EB42B-4EDB-48B0-928B-A38BE33C3A1C}"/>
                    </a:ext>
                  </a:extLst>
                </p:cNvPr>
                <p:cNvSpPr txBox="1"/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+1,1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9" name="文本框 243">
                  <a:extLst>
                    <a:ext uri="{FF2B5EF4-FFF2-40B4-BE49-F238E27FC236}">
                      <a16:creationId xmlns:a16="http://schemas.microsoft.com/office/drawing/2014/main" id="{111FEBE9-4C03-9C1A-B5C9-E4886C71B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852" y="4017469"/>
                  <a:ext cx="668569" cy="361983"/>
                </a:xfrm>
                <a:prstGeom prst="rect">
                  <a:avLst/>
                </a:prstGeom>
                <a:blipFill>
                  <a:blip r:embed="rId19"/>
                  <a:stretch>
                    <a:fillRect r="-37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9" name="直接箭头连接符 239">
            <a:extLst>
              <a:ext uri="{FF2B5EF4-FFF2-40B4-BE49-F238E27FC236}">
                <a16:creationId xmlns:a16="http://schemas.microsoft.com/office/drawing/2014/main" id="{B21919FC-B343-4762-9857-78B6D4ABCD89}"/>
              </a:ext>
            </a:extLst>
          </p:cNvPr>
          <p:cNvCxnSpPr>
            <a:cxnSpLocks/>
            <a:stCxn id="97" idx="4"/>
            <a:endCxn id="107" idx="0"/>
          </p:cNvCxnSpPr>
          <p:nvPr/>
        </p:nvCxnSpPr>
        <p:spPr>
          <a:xfrm flipH="1">
            <a:off x="5779260" y="4201867"/>
            <a:ext cx="33327" cy="116965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直接箭头连接符 240">
            <a:extLst>
              <a:ext uri="{FF2B5EF4-FFF2-40B4-BE49-F238E27FC236}">
                <a16:creationId xmlns:a16="http://schemas.microsoft.com/office/drawing/2014/main" id="{08827E53-4810-F407-783A-623D3C0FC096}"/>
              </a:ext>
            </a:extLst>
          </p:cNvPr>
          <p:cNvCxnSpPr>
            <a:cxnSpLocks/>
            <a:stCxn id="99" idx="5"/>
            <a:endCxn id="107" idx="0"/>
          </p:cNvCxnSpPr>
          <p:nvPr/>
        </p:nvCxnSpPr>
        <p:spPr>
          <a:xfrm>
            <a:off x="5342256" y="4810007"/>
            <a:ext cx="437004" cy="5615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直接箭头连接符 250">
            <a:extLst>
              <a:ext uri="{FF2B5EF4-FFF2-40B4-BE49-F238E27FC236}">
                <a16:creationId xmlns:a16="http://schemas.microsoft.com/office/drawing/2014/main" id="{76E9F23E-4B4D-795A-9A6B-633FBCEF27E6}"/>
              </a:ext>
            </a:extLst>
          </p:cNvPr>
          <p:cNvCxnSpPr>
            <a:cxnSpLocks/>
          </p:cNvCxnSpPr>
          <p:nvPr/>
        </p:nvCxnSpPr>
        <p:spPr>
          <a:xfrm>
            <a:off x="4009849" y="3907970"/>
            <a:ext cx="1498312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直接箭头连接符 251">
            <a:extLst>
              <a:ext uri="{FF2B5EF4-FFF2-40B4-BE49-F238E27FC236}">
                <a16:creationId xmlns:a16="http://schemas.microsoft.com/office/drawing/2014/main" id="{25582C8E-5024-197D-CFC6-529BCC9C5431}"/>
              </a:ext>
            </a:extLst>
          </p:cNvPr>
          <p:cNvCxnSpPr>
            <a:cxnSpLocks/>
            <a:stCxn id="24" idx="6"/>
            <a:endCxn id="99" idx="2"/>
          </p:cNvCxnSpPr>
          <p:nvPr/>
        </p:nvCxnSpPr>
        <p:spPr>
          <a:xfrm flipV="1">
            <a:off x="3309591" y="4590041"/>
            <a:ext cx="1512977" cy="500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直接箭头连接符 262">
            <a:extLst>
              <a:ext uri="{FF2B5EF4-FFF2-40B4-BE49-F238E27FC236}">
                <a16:creationId xmlns:a16="http://schemas.microsoft.com/office/drawing/2014/main" id="{3ECC3ABD-4D4D-81E6-DF50-E17760933D46}"/>
              </a:ext>
            </a:extLst>
          </p:cNvPr>
          <p:cNvCxnSpPr>
            <a:cxnSpLocks/>
            <a:stCxn id="22" idx="6"/>
            <a:endCxn id="99" idx="2"/>
          </p:cNvCxnSpPr>
          <p:nvPr/>
        </p:nvCxnSpPr>
        <p:spPr>
          <a:xfrm>
            <a:off x="3995184" y="3891288"/>
            <a:ext cx="827384" cy="698753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直接箭头连接符 22">
            <a:extLst>
              <a:ext uri="{FF2B5EF4-FFF2-40B4-BE49-F238E27FC236}">
                <a16:creationId xmlns:a16="http://schemas.microsoft.com/office/drawing/2014/main" id="{5D1B068F-E49F-7A37-221A-BB73EEF15A1E}"/>
              </a:ext>
            </a:extLst>
          </p:cNvPr>
          <p:cNvCxnSpPr>
            <a:cxnSpLocks/>
          </p:cNvCxnSpPr>
          <p:nvPr/>
        </p:nvCxnSpPr>
        <p:spPr>
          <a:xfrm>
            <a:off x="6136429" y="3938288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直接箭头连接符 23">
            <a:extLst>
              <a:ext uri="{FF2B5EF4-FFF2-40B4-BE49-F238E27FC236}">
                <a16:creationId xmlns:a16="http://schemas.microsoft.com/office/drawing/2014/main" id="{6EDA50C1-ABD7-F93F-2E6B-F2A2D764780D}"/>
              </a:ext>
            </a:extLst>
          </p:cNvPr>
          <p:cNvCxnSpPr>
            <a:cxnSpLocks/>
          </p:cNvCxnSpPr>
          <p:nvPr/>
        </p:nvCxnSpPr>
        <p:spPr>
          <a:xfrm>
            <a:off x="5450836" y="4588799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文本框 14">
                <a:extLst>
                  <a:ext uri="{FF2B5EF4-FFF2-40B4-BE49-F238E27FC236}">
                    <a16:creationId xmlns:a16="http://schemas.microsoft.com/office/drawing/2014/main" id="{28E84F5D-F243-56E2-4C27-263B0E029DBD}"/>
                  </a:ext>
                </a:extLst>
              </p:cNvPr>
              <p:cNvSpPr txBox="1"/>
              <p:nvPr/>
            </p:nvSpPr>
            <p:spPr>
              <a:xfrm>
                <a:off x="1201129" y="4732107"/>
                <a:ext cx="12498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6" name="文本框 14">
                <a:extLst>
                  <a:ext uri="{FF2B5EF4-FFF2-40B4-BE49-F238E27FC236}">
                    <a16:creationId xmlns:a16="http://schemas.microsoft.com/office/drawing/2014/main" id="{28E84F5D-F243-56E2-4C27-263B0E02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129" y="4732107"/>
                <a:ext cx="1249820" cy="461665"/>
              </a:xfrm>
              <a:prstGeom prst="rect">
                <a:avLst/>
              </a:prstGeom>
              <a:blipFill>
                <a:blip r:embed="rId20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直接箭头连接符 22">
            <a:extLst>
              <a:ext uri="{FF2B5EF4-FFF2-40B4-BE49-F238E27FC236}">
                <a16:creationId xmlns:a16="http://schemas.microsoft.com/office/drawing/2014/main" id="{3E2CE2D5-6A19-13CA-5F9C-EE69D1E48F65}"/>
              </a:ext>
            </a:extLst>
          </p:cNvPr>
          <p:cNvCxnSpPr>
            <a:cxnSpLocks/>
          </p:cNvCxnSpPr>
          <p:nvPr/>
        </p:nvCxnSpPr>
        <p:spPr>
          <a:xfrm>
            <a:off x="743533" y="3907970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直接箭头连接符 23">
            <a:extLst>
              <a:ext uri="{FF2B5EF4-FFF2-40B4-BE49-F238E27FC236}">
                <a16:creationId xmlns:a16="http://schemas.microsoft.com/office/drawing/2014/main" id="{FE0588A2-D062-FC91-87D3-D70C82129A0C}"/>
              </a:ext>
            </a:extLst>
          </p:cNvPr>
          <p:cNvCxnSpPr>
            <a:cxnSpLocks/>
          </p:cNvCxnSpPr>
          <p:nvPr/>
        </p:nvCxnSpPr>
        <p:spPr>
          <a:xfrm>
            <a:off x="30618" y="4588799"/>
            <a:ext cx="535635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直接箭头连接符 224">
            <a:extLst>
              <a:ext uri="{FF2B5EF4-FFF2-40B4-BE49-F238E27FC236}">
                <a16:creationId xmlns:a16="http://schemas.microsoft.com/office/drawing/2014/main" id="{2CEAD022-BA75-1E90-5E5E-DD8A6510E5E4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1089689" y="4111254"/>
            <a:ext cx="278643" cy="287058"/>
          </a:xfrm>
          <a:prstGeom prst="straightConnector1">
            <a:avLst/>
          </a:prstGeom>
          <a:ln>
            <a:solidFill>
              <a:schemeClr val="accent2"/>
            </a:solidFill>
            <a:prstDash val="solid"/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直接箭头连接符 224">
            <a:extLst>
              <a:ext uri="{FF2B5EF4-FFF2-40B4-BE49-F238E27FC236}">
                <a16:creationId xmlns:a16="http://schemas.microsoft.com/office/drawing/2014/main" id="{39DA1F46-CF5F-A46F-CDAA-7B45BB517F71}"/>
              </a:ext>
            </a:extLst>
          </p:cNvPr>
          <p:cNvCxnSpPr>
            <a:cxnSpLocks/>
            <a:stCxn id="22" idx="3"/>
            <a:endCxn id="24" idx="7"/>
          </p:cNvCxnSpPr>
          <p:nvPr/>
        </p:nvCxnSpPr>
        <p:spPr>
          <a:xfrm flipH="1">
            <a:off x="3220427" y="4111254"/>
            <a:ext cx="255069" cy="259320"/>
          </a:xfrm>
          <a:prstGeom prst="straightConnector1">
            <a:avLst/>
          </a:prstGeom>
          <a:ln>
            <a:solidFill>
              <a:schemeClr val="accent2"/>
            </a:solidFill>
            <a:prstDash val="solid"/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1" name="直接箭头连接符 224">
            <a:extLst>
              <a:ext uri="{FF2B5EF4-FFF2-40B4-BE49-F238E27FC236}">
                <a16:creationId xmlns:a16="http://schemas.microsoft.com/office/drawing/2014/main" id="{33DD46FD-7F3D-317A-5706-E35C8F2CC6D2}"/>
              </a:ext>
            </a:extLst>
          </p:cNvPr>
          <p:cNvCxnSpPr>
            <a:cxnSpLocks/>
            <a:endCxn id="99" idx="7"/>
          </p:cNvCxnSpPr>
          <p:nvPr/>
        </p:nvCxnSpPr>
        <p:spPr>
          <a:xfrm flipH="1">
            <a:off x="5342256" y="4111254"/>
            <a:ext cx="247492" cy="258820"/>
          </a:xfrm>
          <a:prstGeom prst="straightConnector1">
            <a:avLst/>
          </a:prstGeom>
          <a:ln>
            <a:solidFill>
              <a:schemeClr val="accent2"/>
            </a:solidFill>
            <a:prstDash val="solid"/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2" name="Picture 121">
            <a:extLst>
              <a:ext uri="{FF2B5EF4-FFF2-40B4-BE49-F238E27FC236}">
                <a16:creationId xmlns:a16="http://schemas.microsoft.com/office/drawing/2014/main" id="{99F6F1AB-4E59-D59A-CFB0-1DF4D3ADE22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53101"/>
          <a:stretch/>
        </p:blipFill>
        <p:spPr>
          <a:xfrm>
            <a:off x="791879" y="1713906"/>
            <a:ext cx="4872073" cy="1715094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F73C6591-B985-D8E9-6C5E-A363853797FE}"/>
              </a:ext>
            </a:extLst>
          </p:cNvPr>
          <p:cNvSpPr txBox="1"/>
          <p:nvPr/>
        </p:nvSpPr>
        <p:spPr>
          <a:xfrm>
            <a:off x="6528050" y="2080025"/>
            <a:ext cx="4536502" cy="830997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instantaneous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dependent.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0D57714-7DC8-C94E-B9C3-1EF297CFF530}"/>
                  </a:ext>
                </a:extLst>
              </p:cNvPr>
              <p:cNvSpPr txBox="1"/>
              <p:nvPr/>
            </p:nvSpPr>
            <p:spPr>
              <a:xfrm>
                <a:off x="6175752" y="4674907"/>
                <a:ext cx="61018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altLang="zh-CN" sz="24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</m:sub>
                          </m:sSub>
                          <m:r>
                            <a:rPr lang="en-US" altLang="zh-CN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0D57714-7DC8-C94E-B9C3-1EF297CFF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752" y="4674907"/>
                <a:ext cx="6101860" cy="461665"/>
              </a:xfrm>
              <a:prstGeom prst="rect">
                <a:avLst/>
              </a:prstGeom>
              <a:blipFill>
                <a:blip r:embed="rId2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4E98E72-B23E-02C9-2663-70A6EE0D16C0}"/>
                  </a:ext>
                </a:extLst>
              </p:cNvPr>
              <p:cNvSpPr txBox="1"/>
              <p:nvPr/>
            </p:nvSpPr>
            <p:spPr>
              <a:xfrm>
                <a:off x="6888088" y="4264568"/>
                <a:ext cx="22560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4E98E72-B23E-02C9-2663-70A6EE0D1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088" y="4264568"/>
                <a:ext cx="2256019" cy="461665"/>
              </a:xfrm>
              <a:prstGeom prst="rect">
                <a:avLst/>
              </a:prstGeom>
              <a:blipFill>
                <a:blip r:embed="rId2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Footer Placeholder 4">
            <a:extLst>
              <a:ext uri="{FF2B5EF4-FFF2-40B4-BE49-F238E27FC236}">
                <a16:creationId xmlns:a16="http://schemas.microsoft.com/office/drawing/2014/main" id="{6B3B8342-1907-79D5-A535-54DBC6B5AF38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On the Identification of Temporally Causal Representation with Instantaneous Dependence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118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3B7E4-A402-ECB3-7F70-B811FFD93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8C06EB-A336-091E-EF1F-A9C2F15306FF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3E9C8-D342-6B1D-91B9-B06A0955B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7908FE-9E53-1DA1-B811-DD1B79676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09A86CA-F1C5-E0A8-CB13-DCAE0F9F49D5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Sparsity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Principle</a:t>
            </a:r>
          </a:p>
          <a:p>
            <a:pPr algn="l"/>
            <a:endParaRPr lang="en-US" altLang="zh-CN" sz="3200" b="1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95B742E-F524-F847-6631-32B567AD3056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On the Identification of Temporally Causal Representation with Instantaneous Dependence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C5D3B28-8828-08F7-51B1-AECA94D96B50}"/>
                  </a:ext>
                </a:extLst>
              </p:cNvPr>
              <p:cNvSpPr txBox="1"/>
              <p:nvPr/>
            </p:nvSpPr>
            <p:spPr>
              <a:xfrm>
                <a:off x="1764244" y="762701"/>
                <a:ext cx="41764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altLang="zh-CN" sz="24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</m:sub>
                          </m:sSub>
                          <m:r>
                            <a:rPr lang="en-US" altLang="zh-CN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400" i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𝐏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i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C5D3B28-8828-08F7-51B1-AECA94D96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244" y="762701"/>
                <a:ext cx="4176464" cy="461665"/>
              </a:xfrm>
              <a:prstGeom prst="rect">
                <a:avLst/>
              </a:prstGeom>
              <a:blipFill>
                <a:blip r:embed="rId5"/>
                <a:stretch>
                  <a:fillRect r="-302" b="-162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932ABF3-BF5A-A4F3-C4A1-623C2160DAC8}"/>
                  </a:ext>
                </a:extLst>
              </p:cNvPr>
              <p:cNvSpPr txBox="1"/>
              <p:nvPr/>
            </p:nvSpPr>
            <p:spPr>
              <a:xfrm>
                <a:off x="-168696" y="764704"/>
                <a:ext cx="22560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932ABF3-BF5A-A4F3-C4A1-623C2160D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8696" y="764704"/>
                <a:ext cx="2256019" cy="461665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D1C9B0B4-7915-1058-AFFB-8A6844659B17}"/>
              </a:ext>
            </a:extLst>
          </p:cNvPr>
          <p:cNvSpPr/>
          <p:nvPr/>
        </p:nvSpPr>
        <p:spPr>
          <a:xfrm>
            <a:off x="767408" y="3781006"/>
            <a:ext cx="10530256" cy="252831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B1A62E-AA8A-9ED1-D5B5-C2A8F4B341EE}"/>
                  </a:ext>
                </a:extLst>
              </p:cNvPr>
              <p:cNvSpPr txBox="1"/>
              <p:nvPr/>
            </p:nvSpPr>
            <p:spPr>
              <a:xfrm>
                <a:off x="983432" y="3944827"/>
                <a:ext cx="9951870" cy="2321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 data is generated as described above and meets the following criteria: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[Sparse Latent Process]: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sparse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enough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provide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</a:t>
                </a:r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change.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[Sparse Constraint]: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edges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estimated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Markov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Network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acc>
                      <m:accPr>
                        <m:chr m:val="̂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</m:acc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minimal.</a:t>
                </a:r>
                <a:endPara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[Invertible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smooth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density]: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invertible,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000" b="1" i="0" smtClean="0">
                                <a:latin typeface="Cambria Math" panose="02040503050406030204" pitchFamily="18" charset="0"/>
                              </a:rPr>
                              <m:t>𝐭</m:t>
                            </m:r>
                          </m:sub>
                        </m:sSub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smooth.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[Sufficient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change]: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exist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enough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values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providing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enough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changes.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[Marginal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matching]: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sz="2000" b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1" i="0">
                                <a:latin typeface="Cambria Math" panose="02040503050406030204" pitchFamily="18" charset="0"/>
                              </a:rPr>
                              <m:t>𝐭</m:t>
                            </m:r>
                          </m:sub>
                        </m:sSub>
                        <m:r>
                          <a:rPr lang="en-US" altLang="zh-CN" sz="2000" b="1" i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1" i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2000" b="1" i="0">
                                <a:latin typeface="Cambria Math" panose="02040503050406030204" pitchFamily="18" charset="0"/>
                              </a:rPr>
                              <m:t>𝐭</m:t>
                            </m:r>
                          </m:sub>
                        </m:sSub>
                      </m:sub>
                    </m:sSub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Then,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learned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latent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variables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component-wise identifiable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B1A62E-AA8A-9ED1-D5B5-C2A8F4B34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32" y="3944827"/>
                <a:ext cx="9951870" cy="2321982"/>
              </a:xfrm>
              <a:prstGeom prst="rect">
                <a:avLst/>
              </a:prstGeom>
              <a:blipFill>
                <a:blip r:embed="rId7"/>
                <a:stretch>
                  <a:fillRect l="-637" t="-1087" b="-380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1A8C034-7CAB-7704-942D-FB6ACEE21AC8}"/>
              </a:ext>
            </a:extLst>
          </p:cNvPr>
          <p:cNvSpPr/>
          <p:nvPr/>
        </p:nvSpPr>
        <p:spPr>
          <a:xfrm>
            <a:off x="4511824" y="3501008"/>
            <a:ext cx="3168353" cy="468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Identification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Condition</a:t>
            </a:r>
            <a:endParaRPr lang="en-CN" sz="2400" dirty="0">
              <a:solidFill>
                <a:schemeClr val="tx1"/>
              </a:solidFill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121E0BBC-24D8-ABA4-AB8A-4081F1564BAE}"/>
              </a:ext>
            </a:extLst>
          </p:cNvPr>
          <p:cNvSpPr/>
          <p:nvPr/>
        </p:nvSpPr>
        <p:spPr>
          <a:xfrm>
            <a:off x="7871556" y="754441"/>
            <a:ext cx="3553036" cy="1594439"/>
          </a:xfrm>
          <a:prstGeom prst="rect">
            <a:avLst/>
          </a:prstGeom>
          <a:solidFill>
            <a:schemeClr val="bg1">
              <a:lumMod val="85000"/>
              <a:alpha val="36978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46" name="椭圆 36">
            <a:extLst>
              <a:ext uri="{FF2B5EF4-FFF2-40B4-BE49-F238E27FC236}">
                <a16:creationId xmlns:a16="http://schemas.microsoft.com/office/drawing/2014/main" id="{0CF21BAF-B382-2653-E288-EA78C59367CF}"/>
              </a:ext>
            </a:extLst>
          </p:cNvPr>
          <p:cNvSpPr/>
          <p:nvPr/>
        </p:nvSpPr>
        <p:spPr>
          <a:xfrm>
            <a:off x="7980783" y="864420"/>
            <a:ext cx="504000" cy="504000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文本框 217">
                <a:extLst>
                  <a:ext uri="{FF2B5EF4-FFF2-40B4-BE49-F238E27FC236}">
                    <a16:creationId xmlns:a16="http://schemas.microsoft.com/office/drawing/2014/main" id="{9C4195B3-E14B-16EF-CC18-A8688A8788BC}"/>
                  </a:ext>
                </a:extLst>
              </p:cNvPr>
              <p:cNvSpPr txBox="1"/>
              <p:nvPr/>
            </p:nvSpPr>
            <p:spPr>
              <a:xfrm>
                <a:off x="7944582" y="952382"/>
                <a:ext cx="480146" cy="317203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−1,1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7" name="文本框 217">
                <a:extLst>
                  <a:ext uri="{FF2B5EF4-FFF2-40B4-BE49-F238E27FC236}">
                    <a16:creationId xmlns:a16="http://schemas.microsoft.com/office/drawing/2014/main" id="{9C4195B3-E14B-16EF-CC18-A8688A878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582" y="952382"/>
                <a:ext cx="480146" cy="317203"/>
              </a:xfrm>
              <a:prstGeom prst="rect">
                <a:avLst/>
              </a:prstGeom>
              <a:blipFill>
                <a:blip r:embed="rId8"/>
                <a:stretch>
                  <a:fillRect r="-975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8" name="椭圆 219">
            <a:extLst>
              <a:ext uri="{FF2B5EF4-FFF2-40B4-BE49-F238E27FC236}">
                <a16:creationId xmlns:a16="http://schemas.microsoft.com/office/drawing/2014/main" id="{8C3983CA-4A3B-3387-DE83-9E2D76F55C34}"/>
              </a:ext>
            </a:extLst>
          </p:cNvPr>
          <p:cNvSpPr/>
          <p:nvPr/>
        </p:nvSpPr>
        <p:spPr>
          <a:xfrm>
            <a:off x="7964362" y="1744526"/>
            <a:ext cx="504000" cy="504000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文本框 220">
                <a:extLst>
                  <a:ext uri="{FF2B5EF4-FFF2-40B4-BE49-F238E27FC236}">
                    <a16:creationId xmlns:a16="http://schemas.microsoft.com/office/drawing/2014/main" id="{7DD34A52-606D-07F1-004D-CD87B12532D4}"/>
                  </a:ext>
                </a:extLst>
              </p:cNvPr>
              <p:cNvSpPr txBox="1"/>
              <p:nvPr/>
            </p:nvSpPr>
            <p:spPr>
              <a:xfrm>
                <a:off x="7929080" y="1817624"/>
                <a:ext cx="480146" cy="316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49" name="文本框 220">
                <a:extLst>
                  <a:ext uri="{FF2B5EF4-FFF2-40B4-BE49-F238E27FC236}">
                    <a16:creationId xmlns:a16="http://schemas.microsoft.com/office/drawing/2014/main" id="{7DD34A52-606D-07F1-004D-CD87B1253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080" y="1817624"/>
                <a:ext cx="480146" cy="316456"/>
              </a:xfrm>
              <a:prstGeom prst="rect">
                <a:avLst/>
              </a:prstGeom>
              <a:blipFill>
                <a:blip r:embed="rId9"/>
                <a:stretch>
                  <a:fillRect r="-157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0" name="椭圆 248">
            <a:extLst>
              <a:ext uri="{FF2B5EF4-FFF2-40B4-BE49-F238E27FC236}">
                <a16:creationId xmlns:a16="http://schemas.microsoft.com/office/drawing/2014/main" id="{121298D0-BC08-9A15-A13B-374B88D7B5DD}"/>
              </a:ext>
            </a:extLst>
          </p:cNvPr>
          <p:cNvSpPr/>
          <p:nvPr/>
        </p:nvSpPr>
        <p:spPr>
          <a:xfrm>
            <a:off x="9448485" y="864420"/>
            <a:ext cx="504000" cy="504000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文本框 249">
                <a:extLst>
                  <a:ext uri="{FF2B5EF4-FFF2-40B4-BE49-F238E27FC236}">
                    <a16:creationId xmlns:a16="http://schemas.microsoft.com/office/drawing/2014/main" id="{F13F25CF-6E60-673B-AD83-ED8F6EA9A12E}"/>
                  </a:ext>
                </a:extLst>
              </p:cNvPr>
              <p:cNvSpPr txBox="1"/>
              <p:nvPr/>
            </p:nvSpPr>
            <p:spPr>
              <a:xfrm>
                <a:off x="9483601" y="958022"/>
                <a:ext cx="376588" cy="316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51" name="文本框 249">
                <a:extLst>
                  <a:ext uri="{FF2B5EF4-FFF2-40B4-BE49-F238E27FC236}">
                    <a16:creationId xmlns:a16="http://schemas.microsoft.com/office/drawing/2014/main" id="{F13F25CF-6E60-673B-AD83-ED8F6EA9A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601" y="958022"/>
                <a:ext cx="376588" cy="3164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2" name="椭圆 246">
            <a:extLst>
              <a:ext uri="{FF2B5EF4-FFF2-40B4-BE49-F238E27FC236}">
                <a16:creationId xmlns:a16="http://schemas.microsoft.com/office/drawing/2014/main" id="{2CF515E3-1E6D-C3F0-BB3C-7AF87EF2A278}"/>
              </a:ext>
            </a:extLst>
          </p:cNvPr>
          <p:cNvSpPr/>
          <p:nvPr/>
        </p:nvSpPr>
        <p:spPr>
          <a:xfrm>
            <a:off x="9448485" y="1744526"/>
            <a:ext cx="504000" cy="504000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文本框 247">
                <a:extLst>
                  <a:ext uri="{FF2B5EF4-FFF2-40B4-BE49-F238E27FC236}">
                    <a16:creationId xmlns:a16="http://schemas.microsoft.com/office/drawing/2014/main" id="{8E04534F-376B-E1AA-6CC6-E904AB415D95}"/>
                  </a:ext>
                </a:extLst>
              </p:cNvPr>
              <p:cNvSpPr txBox="1"/>
              <p:nvPr/>
            </p:nvSpPr>
            <p:spPr>
              <a:xfrm>
                <a:off x="9458334" y="1843109"/>
                <a:ext cx="376588" cy="316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53" name="文本框 247">
                <a:extLst>
                  <a:ext uri="{FF2B5EF4-FFF2-40B4-BE49-F238E27FC236}">
                    <a16:creationId xmlns:a16="http://schemas.microsoft.com/office/drawing/2014/main" id="{8E04534F-376B-E1AA-6CC6-E904AB415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334" y="1843109"/>
                <a:ext cx="376588" cy="3164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4" name="直接箭头连接符 250">
            <a:extLst>
              <a:ext uri="{FF2B5EF4-FFF2-40B4-BE49-F238E27FC236}">
                <a16:creationId xmlns:a16="http://schemas.microsoft.com/office/drawing/2014/main" id="{7B618E7F-E0D1-7077-C560-24C1B2B01DFA}"/>
              </a:ext>
            </a:extLst>
          </p:cNvPr>
          <p:cNvCxnSpPr>
            <a:cxnSpLocks/>
            <a:stCxn id="246" idx="6"/>
            <a:endCxn id="250" idx="2"/>
          </p:cNvCxnSpPr>
          <p:nvPr/>
        </p:nvCxnSpPr>
        <p:spPr>
          <a:xfrm>
            <a:off x="8484783" y="1116420"/>
            <a:ext cx="963702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5" name="直接箭头连接符 251">
            <a:extLst>
              <a:ext uri="{FF2B5EF4-FFF2-40B4-BE49-F238E27FC236}">
                <a16:creationId xmlns:a16="http://schemas.microsoft.com/office/drawing/2014/main" id="{A706AD5A-AB58-08F5-9E14-486442997AF1}"/>
              </a:ext>
            </a:extLst>
          </p:cNvPr>
          <p:cNvCxnSpPr>
            <a:cxnSpLocks/>
            <a:stCxn id="248" idx="6"/>
            <a:endCxn id="253" idx="1"/>
          </p:cNvCxnSpPr>
          <p:nvPr/>
        </p:nvCxnSpPr>
        <p:spPr>
          <a:xfrm>
            <a:off x="8468362" y="1996526"/>
            <a:ext cx="989972" cy="4811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6" name="直接箭头连接符 262">
            <a:extLst>
              <a:ext uri="{FF2B5EF4-FFF2-40B4-BE49-F238E27FC236}">
                <a16:creationId xmlns:a16="http://schemas.microsoft.com/office/drawing/2014/main" id="{02A4A930-92D9-8CC1-9179-F7C82831DB76}"/>
              </a:ext>
            </a:extLst>
          </p:cNvPr>
          <p:cNvCxnSpPr>
            <a:cxnSpLocks/>
            <a:stCxn id="246" idx="6"/>
            <a:endCxn id="253" idx="1"/>
          </p:cNvCxnSpPr>
          <p:nvPr/>
        </p:nvCxnSpPr>
        <p:spPr>
          <a:xfrm>
            <a:off x="8484783" y="1116420"/>
            <a:ext cx="973551" cy="884917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7" name="椭圆 248">
            <a:extLst>
              <a:ext uri="{FF2B5EF4-FFF2-40B4-BE49-F238E27FC236}">
                <a16:creationId xmlns:a16="http://schemas.microsoft.com/office/drawing/2014/main" id="{7B46BF6C-E07E-980B-1FBE-2232AC45CFA2}"/>
              </a:ext>
            </a:extLst>
          </p:cNvPr>
          <p:cNvSpPr/>
          <p:nvPr/>
        </p:nvSpPr>
        <p:spPr>
          <a:xfrm>
            <a:off x="10842292" y="864005"/>
            <a:ext cx="504000" cy="504000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文本框 249">
                <a:extLst>
                  <a:ext uri="{FF2B5EF4-FFF2-40B4-BE49-F238E27FC236}">
                    <a16:creationId xmlns:a16="http://schemas.microsoft.com/office/drawing/2014/main" id="{AA208C08-23EB-0DB0-3FA2-8D94F79B4EA5}"/>
                  </a:ext>
                </a:extLst>
              </p:cNvPr>
              <p:cNvSpPr txBox="1"/>
              <p:nvPr/>
            </p:nvSpPr>
            <p:spPr>
              <a:xfrm>
                <a:off x="10800992" y="958022"/>
                <a:ext cx="234190" cy="316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+1,1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58" name="文本框 249">
                <a:extLst>
                  <a:ext uri="{FF2B5EF4-FFF2-40B4-BE49-F238E27FC236}">
                    <a16:creationId xmlns:a16="http://schemas.microsoft.com/office/drawing/2014/main" id="{AA208C08-23EB-0DB0-3FA2-8D94F79B4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992" y="958022"/>
                <a:ext cx="234190" cy="316456"/>
              </a:xfrm>
              <a:prstGeom prst="rect">
                <a:avLst/>
              </a:prstGeom>
              <a:blipFill>
                <a:blip r:embed="rId12"/>
                <a:stretch>
                  <a:fillRect r="-13157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椭圆 246">
            <a:extLst>
              <a:ext uri="{FF2B5EF4-FFF2-40B4-BE49-F238E27FC236}">
                <a16:creationId xmlns:a16="http://schemas.microsoft.com/office/drawing/2014/main" id="{B132A837-AA0F-8AB3-739C-32E6708C224D}"/>
              </a:ext>
            </a:extLst>
          </p:cNvPr>
          <p:cNvSpPr/>
          <p:nvPr/>
        </p:nvSpPr>
        <p:spPr>
          <a:xfrm>
            <a:off x="10842291" y="1744111"/>
            <a:ext cx="504000" cy="504000"/>
          </a:xfrm>
          <a:prstGeom prst="ellipse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文本框 247">
                <a:extLst>
                  <a:ext uri="{FF2B5EF4-FFF2-40B4-BE49-F238E27FC236}">
                    <a16:creationId xmlns:a16="http://schemas.microsoft.com/office/drawing/2014/main" id="{BBA94198-E530-FDE9-396F-2A62B8D4139B}"/>
                  </a:ext>
                </a:extLst>
              </p:cNvPr>
              <p:cNvSpPr txBox="1"/>
              <p:nvPr/>
            </p:nvSpPr>
            <p:spPr>
              <a:xfrm>
                <a:off x="10800992" y="1817624"/>
                <a:ext cx="496672" cy="316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+1,2</m:t>
                          </m:r>
                        </m:sub>
                      </m:sSub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60" name="文本框 247">
                <a:extLst>
                  <a:ext uri="{FF2B5EF4-FFF2-40B4-BE49-F238E27FC236}">
                    <a16:creationId xmlns:a16="http://schemas.microsoft.com/office/drawing/2014/main" id="{BBA94198-E530-FDE9-396F-2A62B8D41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992" y="1817624"/>
                <a:ext cx="496672" cy="316456"/>
              </a:xfrm>
              <a:prstGeom prst="rect">
                <a:avLst/>
              </a:prstGeom>
              <a:blipFill>
                <a:blip r:embed="rId13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直接箭头连接符 250">
            <a:extLst>
              <a:ext uri="{FF2B5EF4-FFF2-40B4-BE49-F238E27FC236}">
                <a16:creationId xmlns:a16="http://schemas.microsoft.com/office/drawing/2014/main" id="{840DA071-A556-F6B1-39EC-063297288A4A}"/>
              </a:ext>
            </a:extLst>
          </p:cNvPr>
          <p:cNvCxnSpPr>
            <a:cxnSpLocks/>
            <a:stCxn id="250" idx="6"/>
            <a:endCxn id="257" idx="2"/>
          </p:cNvCxnSpPr>
          <p:nvPr/>
        </p:nvCxnSpPr>
        <p:spPr>
          <a:xfrm flipV="1">
            <a:off x="9952485" y="1116005"/>
            <a:ext cx="889807" cy="41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2" name="直接箭头连接符 251">
            <a:extLst>
              <a:ext uri="{FF2B5EF4-FFF2-40B4-BE49-F238E27FC236}">
                <a16:creationId xmlns:a16="http://schemas.microsoft.com/office/drawing/2014/main" id="{66C1D676-C8F1-3BA2-F18D-96A1D7C23E8B}"/>
              </a:ext>
            </a:extLst>
          </p:cNvPr>
          <p:cNvCxnSpPr>
            <a:cxnSpLocks/>
            <a:stCxn id="252" idx="6"/>
            <a:endCxn id="259" idx="2"/>
          </p:cNvCxnSpPr>
          <p:nvPr/>
        </p:nvCxnSpPr>
        <p:spPr>
          <a:xfrm flipV="1">
            <a:off x="9952485" y="1996111"/>
            <a:ext cx="889806" cy="415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3" name="直接箭头连接符 262">
            <a:extLst>
              <a:ext uri="{FF2B5EF4-FFF2-40B4-BE49-F238E27FC236}">
                <a16:creationId xmlns:a16="http://schemas.microsoft.com/office/drawing/2014/main" id="{AB396BE8-2C9B-168E-AD09-7828D25379C0}"/>
              </a:ext>
            </a:extLst>
          </p:cNvPr>
          <p:cNvCxnSpPr>
            <a:cxnSpLocks/>
            <a:stCxn id="250" idx="6"/>
            <a:endCxn id="259" idx="2"/>
          </p:cNvCxnSpPr>
          <p:nvPr/>
        </p:nvCxnSpPr>
        <p:spPr>
          <a:xfrm>
            <a:off x="9952485" y="1116420"/>
            <a:ext cx="889806" cy="879691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直接箭头连接符 224">
            <a:extLst>
              <a:ext uri="{FF2B5EF4-FFF2-40B4-BE49-F238E27FC236}">
                <a16:creationId xmlns:a16="http://schemas.microsoft.com/office/drawing/2014/main" id="{B94A149D-9C31-D8BB-EF83-39C7C19931D3}"/>
              </a:ext>
            </a:extLst>
          </p:cNvPr>
          <p:cNvCxnSpPr>
            <a:cxnSpLocks/>
            <a:stCxn id="250" idx="4"/>
            <a:endCxn id="252" idx="0"/>
          </p:cNvCxnSpPr>
          <p:nvPr/>
        </p:nvCxnSpPr>
        <p:spPr>
          <a:xfrm>
            <a:off x="9700485" y="1368420"/>
            <a:ext cx="0" cy="37610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直接箭头连接符 224">
            <a:extLst>
              <a:ext uri="{FF2B5EF4-FFF2-40B4-BE49-F238E27FC236}">
                <a16:creationId xmlns:a16="http://schemas.microsoft.com/office/drawing/2014/main" id="{C710CC1F-CF7E-5979-F1A0-C349A607F73B}"/>
              </a:ext>
            </a:extLst>
          </p:cNvPr>
          <p:cNvCxnSpPr>
            <a:cxnSpLocks/>
            <a:stCxn id="257" idx="4"/>
            <a:endCxn id="259" idx="0"/>
          </p:cNvCxnSpPr>
          <p:nvPr/>
        </p:nvCxnSpPr>
        <p:spPr>
          <a:xfrm flipH="1">
            <a:off x="11094291" y="1368005"/>
            <a:ext cx="1" cy="37610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直接箭头连接符 224">
            <a:extLst>
              <a:ext uri="{FF2B5EF4-FFF2-40B4-BE49-F238E27FC236}">
                <a16:creationId xmlns:a16="http://schemas.microsoft.com/office/drawing/2014/main" id="{C4C26C00-00D4-A63B-2B67-0BD104B09B73}"/>
              </a:ext>
            </a:extLst>
          </p:cNvPr>
          <p:cNvCxnSpPr>
            <a:cxnSpLocks/>
            <a:stCxn id="246" idx="4"/>
            <a:endCxn id="248" idx="0"/>
          </p:cNvCxnSpPr>
          <p:nvPr/>
        </p:nvCxnSpPr>
        <p:spPr>
          <a:xfrm flipH="1">
            <a:off x="8216362" y="1368420"/>
            <a:ext cx="16421" cy="37610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5" name="Rectangle 354">
            <a:extLst>
              <a:ext uri="{FF2B5EF4-FFF2-40B4-BE49-F238E27FC236}">
                <a16:creationId xmlns:a16="http://schemas.microsoft.com/office/drawing/2014/main" id="{E7549E1F-1E98-78A1-0C43-7F3EC782DFBE}"/>
              </a:ext>
            </a:extLst>
          </p:cNvPr>
          <p:cNvSpPr/>
          <p:nvPr/>
        </p:nvSpPr>
        <p:spPr>
          <a:xfrm>
            <a:off x="82848" y="1418501"/>
            <a:ext cx="5472281" cy="1146403"/>
          </a:xfrm>
          <a:custGeom>
            <a:avLst/>
            <a:gdLst>
              <a:gd name="connsiteX0" fmla="*/ 0 w 5089714"/>
              <a:gd name="connsiteY0" fmla="*/ 0 h 1122957"/>
              <a:gd name="connsiteX1" fmla="*/ 5089714 w 5089714"/>
              <a:gd name="connsiteY1" fmla="*/ 0 h 1122957"/>
              <a:gd name="connsiteX2" fmla="*/ 5089714 w 5089714"/>
              <a:gd name="connsiteY2" fmla="*/ 1122957 h 1122957"/>
              <a:gd name="connsiteX3" fmla="*/ 0 w 5089714"/>
              <a:gd name="connsiteY3" fmla="*/ 1122957 h 1122957"/>
              <a:gd name="connsiteX4" fmla="*/ 0 w 5089714"/>
              <a:gd name="connsiteY4" fmla="*/ 0 h 1122957"/>
              <a:gd name="connsiteX0" fmla="*/ 0 w 5089714"/>
              <a:gd name="connsiteY0" fmla="*/ 0 h 1146403"/>
              <a:gd name="connsiteX1" fmla="*/ 5089714 w 5089714"/>
              <a:gd name="connsiteY1" fmla="*/ 0 h 1146403"/>
              <a:gd name="connsiteX2" fmla="*/ 4480114 w 5089714"/>
              <a:gd name="connsiteY2" fmla="*/ 1146403 h 1146403"/>
              <a:gd name="connsiteX3" fmla="*/ 0 w 5089714"/>
              <a:gd name="connsiteY3" fmla="*/ 1122957 h 1146403"/>
              <a:gd name="connsiteX4" fmla="*/ 0 w 5089714"/>
              <a:gd name="connsiteY4" fmla="*/ 0 h 1146403"/>
              <a:gd name="connsiteX0" fmla="*/ 691661 w 5089714"/>
              <a:gd name="connsiteY0" fmla="*/ 0 h 1169849"/>
              <a:gd name="connsiteX1" fmla="*/ 5089714 w 5089714"/>
              <a:gd name="connsiteY1" fmla="*/ 23446 h 1169849"/>
              <a:gd name="connsiteX2" fmla="*/ 4480114 w 5089714"/>
              <a:gd name="connsiteY2" fmla="*/ 1169849 h 1169849"/>
              <a:gd name="connsiteX3" fmla="*/ 0 w 5089714"/>
              <a:gd name="connsiteY3" fmla="*/ 1146403 h 1169849"/>
              <a:gd name="connsiteX4" fmla="*/ 691661 w 5089714"/>
              <a:gd name="connsiteY4" fmla="*/ 0 h 1169849"/>
              <a:gd name="connsiteX0" fmla="*/ 691661 w 5089714"/>
              <a:gd name="connsiteY0" fmla="*/ 0 h 1169849"/>
              <a:gd name="connsiteX1" fmla="*/ 5089714 w 5089714"/>
              <a:gd name="connsiteY1" fmla="*/ 23446 h 1169849"/>
              <a:gd name="connsiteX2" fmla="*/ 4104976 w 5089714"/>
              <a:gd name="connsiteY2" fmla="*/ 1169849 h 1169849"/>
              <a:gd name="connsiteX3" fmla="*/ 0 w 5089714"/>
              <a:gd name="connsiteY3" fmla="*/ 1146403 h 1169849"/>
              <a:gd name="connsiteX4" fmla="*/ 691661 w 5089714"/>
              <a:gd name="connsiteY4" fmla="*/ 0 h 1169849"/>
              <a:gd name="connsiteX0" fmla="*/ 973015 w 5089714"/>
              <a:gd name="connsiteY0" fmla="*/ 0 h 1146403"/>
              <a:gd name="connsiteX1" fmla="*/ 5089714 w 5089714"/>
              <a:gd name="connsiteY1" fmla="*/ 0 h 1146403"/>
              <a:gd name="connsiteX2" fmla="*/ 4104976 w 5089714"/>
              <a:gd name="connsiteY2" fmla="*/ 1146403 h 1146403"/>
              <a:gd name="connsiteX3" fmla="*/ 0 w 5089714"/>
              <a:gd name="connsiteY3" fmla="*/ 1122957 h 1146403"/>
              <a:gd name="connsiteX4" fmla="*/ 973015 w 5089714"/>
              <a:gd name="connsiteY4" fmla="*/ 0 h 114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9714" h="1146403">
                <a:moveTo>
                  <a:pt x="973015" y="0"/>
                </a:moveTo>
                <a:lnTo>
                  <a:pt x="5089714" y="0"/>
                </a:lnTo>
                <a:lnTo>
                  <a:pt x="4104976" y="1146403"/>
                </a:lnTo>
                <a:lnTo>
                  <a:pt x="0" y="1122957"/>
                </a:lnTo>
                <a:lnTo>
                  <a:pt x="973015" y="0"/>
                </a:lnTo>
                <a:close/>
              </a:path>
            </a:pathLst>
          </a:custGeom>
          <a:solidFill>
            <a:schemeClr val="bg1">
              <a:lumMod val="85000"/>
              <a:alpha val="37412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TextBox 357">
                <a:extLst>
                  <a:ext uri="{FF2B5EF4-FFF2-40B4-BE49-F238E27FC236}">
                    <a16:creationId xmlns:a16="http://schemas.microsoft.com/office/drawing/2014/main" id="{352D58C4-87ED-409D-66FC-B4C05ED86E96}"/>
                  </a:ext>
                </a:extLst>
              </p:cNvPr>
              <p:cNvSpPr txBox="1"/>
              <p:nvPr/>
            </p:nvSpPr>
            <p:spPr>
              <a:xfrm>
                <a:off x="5790708" y="1088903"/>
                <a:ext cx="24233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Markov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Network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8" name="TextBox 357">
                <a:extLst>
                  <a:ext uri="{FF2B5EF4-FFF2-40B4-BE49-F238E27FC236}">
                    <a16:creationId xmlns:a16="http://schemas.microsoft.com/office/drawing/2014/main" id="{352D58C4-87ED-409D-66FC-B4C05ED86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708" y="1088903"/>
                <a:ext cx="2423315" cy="830997"/>
              </a:xfrm>
              <a:prstGeom prst="rect">
                <a:avLst/>
              </a:prstGeom>
              <a:blipFill>
                <a:blip r:embed="rId14"/>
                <a:stretch>
                  <a:fillRect t="-4478" b="-1641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0" name="Rectangle 359">
            <a:extLst>
              <a:ext uri="{FF2B5EF4-FFF2-40B4-BE49-F238E27FC236}">
                <a16:creationId xmlns:a16="http://schemas.microsoft.com/office/drawing/2014/main" id="{742A8FFE-3AD4-F329-3F1D-522A49C16679}"/>
              </a:ext>
            </a:extLst>
          </p:cNvPr>
          <p:cNvSpPr/>
          <p:nvPr/>
        </p:nvSpPr>
        <p:spPr>
          <a:xfrm>
            <a:off x="7871556" y="2541707"/>
            <a:ext cx="3553037" cy="95930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C7AC1932-ADE3-0EE2-F2CD-40E214E3B335}"/>
              </a:ext>
            </a:extLst>
          </p:cNvPr>
          <p:cNvSpPr txBox="1"/>
          <p:nvPr/>
        </p:nvSpPr>
        <p:spPr>
          <a:xfrm>
            <a:off x="5790708" y="2549192"/>
            <a:ext cx="242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Sparse</a:t>
            </a: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TextBox 361">
                <a:extLst>
                  <a:ext uri="{FF2B5EF4-FFF2-40B4-BE49-F238E27FC236}">
                    <a16:creationId xmlns:a16="http://schemas.microsoft.com/office/drawing/2014/main" id="{6B8FC22C-FC23-29E2-8567-D188EB287CA5}"/>
                  </a:ext>
                </a:extLst>
              </p:cNvPr>
              <p:cNvSpPr txBox="1"/>
              <p:nvPr/>
            </p:nvSpPr>
            <p:spPr>
              <a:xfrm>
                <a:off x="7825504" y="2618664"/>
                <a:ext cx="3553037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fitting: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Sparse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Constrain:</a:t>
                </a:r>
                <a:r>
                  <a:rPr lang="en-US" altLang="zh-CN" sz="20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2" name="TextBox 361">
                <a:extLst>
                  <a:ext uri="{FF2B5EF4-FFF2-40B4-BE49-F238E27FC236}">
                    <a16:creationId xmlns:a16="http://schemas.microsoft.com/office/drawing/2014/main" id="{6B8FC22C-FC23-29E2-8567-D188EB287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504" y="2618664"/>
                <a:ext cx="3553037" cy="787139"/>
              </a:xfrm>
              <a:prstGeom prst="rect">
                <a:avLst/>
              </a:prstGeom>
              <a:blipFill>
                <a:blip r:embed="rId15"/>
                <a:stretch>
                  <a:fillRect l="-1779" t="-1587" b="-1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077DAC-0509-44B1-1CBD-3DA335E0EF1B}"/>
              </a:ext>
            </a:extLst>
          </p:cNvPr>
          <p:cNvCxnSpPr/>
          <p:nvPr/>
        </p:nvCxnSpPr>
        <p:spPr>
          <a:xfrm flipV="1">
            <a:off x="9952485" y="1268760"/>
            <a:ext cx="889806" cy="548864"/>
          </a:xfrm>
          <a:prstGeom prst="straightConnector1">
            <a:avLst/>
          </a:prstGeom>
          <a:ln w="38100">
            <a:solidFill>
              <a:schemeClr val="accent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48B1679-105F-1DCC-BE4B-E72611B38E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387" y="1308597"/>
            <a:ext cx="5151021" cy="2312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4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7" grpId="1" build="allAtOnce"/>
      <p:bldP spid="37" grpId="0" animBg="1"/>
      <p:bldP spid="357" grpId="0" animBg="1"/>
      <p:bldP spid="246" grpId="0" animBg="1"/>
      <p:bldP spid="247" grpId="0"/>
      <p:bldP spid="248" grpId="0" animBg="1"/>
      <p:bldP spid="249" grpId="0"/>
      <p:bldP spid="250" grpId="0" animBg="1"/>
      <p:bldP spid="251" grpId="0"/>
      <p:bldP spid="252" grpId="0" animBg="1"/>
      <p:bldP spid="253" grpId="0"/>
      <p:bldP spid="257" grpId="0" animBg="1"/>
      <p:bldP spid="258" grpId="0"/>
      <p:bldP spid="259" grpId="0" animBg="1"/>
      <p:bldP spid="260" grpId="0"/>
      <p:bldP spid="358" grpId="0"/>
      <p:bldP spid="360" grpId="0" animBg="1"/>
      <p:bldP spid="361" grpId="0"/>
      <p:bldP spid="3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2F8CA-2F9F-F4F3-7231-3AE608B07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D38A03E-A55B-E9B2-F37D-83C84E595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9" b="22280"/>
          <a:stretch/>
        </p:blipFill>
        <p:spPr bwMode="auto">
          <a:xfrm>
            <a:off x="2567608" y="4222719"/>
            <a:ext cx="7776000" cy="169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group of people with different poses&#10;&#10;AI-generated content may be incorrect.">
            <a:extLst>
              <a:ext uri="{FF2B5EF4-FFF2-40B4-BE49-F238E27FC236}">
                <a16:creationId xmlns:a16="http://schemas.microsoft.com/office/drawing/2014/main" id="{84A92D6E-C39C-4D9B-930A-3B1DDC9E9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7" b="23536"/>
          <a:stretch/>
        </p:blipFill>
        <p:spPr>
          <a:xfrm>
            <a:off x="2567608" y="2132856"/>
            <a:ext cx="7772400" cy="17281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48CFAD-7E32-CC3E-72B5-6E76854B9400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8DDE2-0741-17FE-42A4-7DC0C6D09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CFC09A-AA8E-2944-D55B-D53DBE522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6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777BD6C-CF46-9282-732C-1710B5C342C1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Results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 Instantaneous Dependency</a:t>
            </a:r>
          </a:p>
          <a:p>
            <a:pPr algn="l"/>
            <a:endParaRPr lang="en-US" altLang="zh-CN" sz="3200" b="1" dirty="0"/>
          </a:p>
          <a:p>
            <a:pPr algn="l"/>
            <a:endParaRPr lang="en-US" altLang="zh-CN" sz="3200" b="1" dirty="0"/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629DBA42-74F4-6EAE-D02A-B3460458B076}"/>
              </a:ext>
            </a:extLst>
          </p:cNvPr>
          <p:cNvSpPr txBox="1"/>
          <p:nvPr/>
        </p:nvSpPr>
        <p:spPr>
          <a:xfrm>
            <a:off x="263353" y="836712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human motion scenarios where instantaneous dependencies exist among latent variables, methods with sparsity constraints can achieve better prediction accuracy.</a:t>
            </a:r>
          </a:p>
        </p:txBody>
      </p:sp>
      <p:sp>
        <p:nvSpPr>
          <p:cNvPr id="131" name="Footer Placeholder 4">
            <a:extLst>
              <a:ext uri="{FF2B5EF4-FFF2-40B4-BE49-F238E27FC236}">
                <a16:creationId xmlns:a16="http://schemas.microsoft.com/office/drawing/2014/main" id="{79347871-4692-63F9-763E-15BE37AB177C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On the Identification of Temporally Causal Representation with Instantaneous Dependence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689070-2147-48F6-81B1-3C87546D06B8}"/>
              </a:ext>
            </a:extLst>
          </p:cNvPr>
          <p:cNvSpPr txBox="1"/>
          <p:nvPr/>
        </p:nvSpPr>
        <p:spPr>
          <a:xfrm>
            <a:off x="346380" y="2670431"/>
            <a:ext cx="242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w/o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Sparsity</a:t>
            </a: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0.0102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93DB4A-1992-AA56-CF45-909BF3CD673B}"/>
              </a:ext>
            </a:extLst>
          </p:cNvPr>
          <p:cNvSpPr txBox="1"/>
          <p:nvPr/>
        </p:nvSpPr>
        <p:spPr>
          <a:xfrm>
            <a:off x="355018" y="4690371"/>
            <a:ext cx="242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Sparsity</a:t>
            </a: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MSE: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0.0093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90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0A38-95A8-ED20-B5F2-211AC8721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A684B6-C8B6-1120-86ED-6509E8F01D77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282A5-A56D-1ECD-8070-6880A5648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71FF12-8545-FE06-2EE0-A70BB3D09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420E588-659A-3908-8D27-C7C6A9A5D11F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Generative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Framework</a:t>
            </a:r>
          </a:p>
        </p:txBody>
      </p:sp>
      <p:sp>
        <p:nvSpPr>
          <p:cNvPr id="3" name="流程图: 手动操作 13">
            <a:extLst>
              <a:ext uri="{FF2B5EF4-FFF2-40B4-BE49-F238E27FC236}">
                <a16:creationId xmlns:a16="http://schemas.microsoft.com/office/drawing/2014/main" id="{95BBA73F-E814-DFB4-FE9E-A80AADF4E413}"/>
              </a:ext>
            </a:extLst>
          </p:cNvPr>
          <p:cNvSpPr/>
          <p:nvPr/>
        </p:nvSpPr>
        <p:spPr>
          <a:xfrm rot="10800000">
            <a:off x="3052719" y="4793627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4" name="流程图: 手动操作 13">
            <a:extLst>
              <a:ext uri="{FF2B5EF4-FFF2-40B4-BE49-F238E27FC236}">
                <a16:creationId xmlns:a16="http://schemas.microsoft.com/office/drawing/2014/main" id="{2554B465-6CBC-B15A-0440-518C12C1A6B7}"/>
              </a:ext>
            </a:extLst>
          </p:cNvPr>
          <p:cNvSpPr/>
          <p:nvPr/>
        </p:nvSpPr>
        <p:spPr>
          <a:xfrm rot="10800000">
            <a:off x="5204951" y="4784069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7" name="流程图: 手动操作 13">
            <a:extLst>
              <a:ext uri="{FF2B5EF4-FFF2-40B4-BE49-F238E27FC236}">
                <a16:creationId xmlns:a16="http://schemas.microsoft.com/office/drawing/2014/main" id="{4EA6825D-5B22-3944-AEBC-FC81982D9AB2}"/>
              </a:ext>
            </a:extLst>
          </p:cNvPr>
          <p:cNvSpPr/>
          <p:nvPr/>
        </p:nvSpPr>
        <p:spPr>
          <a:xfrm rot="10800000">
            <a:off x="7818737" y="4784069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84319-833A-DE83-7F0E-6D7180299CFD}"/>
              </a:ext>
            </a:extLst>
          </p:cNvPr>
          <p:cNvSpPr txBox="1"/>
          <p:nvPr/>
        </p:nvSpPr>
        <p:spPr>
          <a:xfrm>
            <a:off x="3052719" y="4827566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74AFA-0BC4-86B6-5E6F-023F8FAE5C70}"/>
              </a:ext>
            </a:extLst>
          </p:cNvPr>
          <p:cNvSpPr txBox="1"/>
          <p:nvPr/>
        </p:nvSpPr>
        <p:spPr>
          <a:xfrm>
            <a:off x="5204951" y="4827566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44DFA-F4F3-C70C-C7F9-681B0CDD1FE2}"/>
              </a:ext>
            </a:extLst>
          </p:cNvPr>
          <p:cNvSpPr txBox="1"/>
          <p:nvPr/>
        </p:nvSpPr>
        <p:spPr>
          <a:xfrm>
            <a:off x="7818737" y="4827566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E95D3A-2055-DFAB-2F2E-F3AA08866D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70" y="5606909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E95D3A-2055-DFAB-2F2E-F3AA08866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70" y="5606909"/>
                <a:ext cx="704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6214D8-7CD7-A641-9E9E-BE69F5F6D3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3103" y="5606909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6214D8-7CD7-A641-9E9E-BE69F5F6D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03" y="5606909"/>
                <a:ext cx="7046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D07B57-9EDA-2BE6-EA19-618E3369FA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816" y="5606909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D07B57-9EDA-2BE6-EA19-618E3369F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16" y="5606909"/>
                <a:ext cx="7046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229">
            <a:extLst>
              <a:ext uri="{FF2B5EF4-FFF2-40B4-BE49-F238E27FC236}">
                <a16:creationId xmlns:a16="http://schemas.microsoft.com/office/drawing/2014/main" id="{29EF10E0-8D19-3D02-EB16-9FAE4314D7FA}"/>
              </a:ext>
            </a:extLst>
          </p:cNvPr>
          <p:cNvCxnSpPr>
            <a:cxnSpLocks/>
          </p:cNvCxnSpPr>
          <p:nvPr/>
        </p:nvCxnSpPr>
        <p:spPr>
          <a:xfrm flipH="1">
            <a:off x="3578582" y="5206846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229">
            <a:extLst>
              <a:ext uri="{FF2B5EF4-FFF2-40B4-BE49-F238E27FC236}">
                <a16:creationId xmlns:a16="http://schemas.microsoft.com/office/drawing/2014/main" id="{82B40C5D-FD44-6F3F-EEFF-85A44ED61F07}"/>
              </a:ext>
            </a:extLst>
          </p:cNvPr>
          <p:cNvCxnSpPr>
            <a:cxnSpLocks/>
          </p:cNvCxnSpPr>
          <p:nvPr/>
        </p:nvCxnSpPr>
        <p:spPr>
          <a:xfrm flipH="1">
            <a:off x="8330727" y="5206847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229">
            <a:extLst>
              <a:ext uri="{FF2B5EF4-FFF2-40B4-BE49-F238E27FC236}">
                <a16:creationId xmlns:a16="http://schemas.microsoft.com/office/drawing/2014/main" id="{6AC45F17-165E-C707-777B-8827E9B1D1D3}"/>
              </a:ext>
            </a:extLst>
          </p:cNvPr>
          <p:cNvCxnSpPr>
            <a:cxnSpLocks/>
          </p:cNvCxnSpPr>
          <p:nvPr/>
        </p:nvCxnSpPr>
        <p:spPr>
          <a:xfrm flipH="1">
            <a:off x="5705014" y="5206846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5ECCB9-5CF2-4960-37FD-8718DF3D1FF7}"/>
              </a:ext>
            </a:extLst>
          </p:cNvPr>
          <p:cNvGrpSpPr/>
          <p:nvPr/>
        </p:nvGrpSpPr>
        <p:grpSpPr>
          <a:xfrm>
            <a:off x="2988738" y="3447210"/>
            <a:ext cx="1179688" cy="341587"/>
            <a:chOff x="1282985" y="2665033"/>
            <a:chExt cx="1327095" cy="341587"/>
          </a:xfrm>
        </p:grpSpPr>
        <p:sp>
          <p:nvSpPr>
            <p:cNvPr id="20" name="流程图: 手动操作 13">
              <a:extLst>
                <a:ext uri="{FF2B5EF4-FFF2-40B4-BE49-F238E27FC236}">
                  <a16:creationId xmlns:a16="http://schemas.microsoft.com/office/drawing/2014/main" id="{8544F071-C81F-4970-7A3F-A254D9AA3969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F36B0E-00B4-6A6A-08BA-CA31C21E7A7B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直接箭头连接符 229">
            <a:extLst>
              <a:ext uri="{FF2B5EF4-FFF2-40B4-BE49-F238E27FC236}">
                <a16:creationId xmlns:a16="http://schemas.microsoft.com/office/drawing/2014/main" id="{A6D1640C-D20E-7797-E3BD-84E810DD0111}"/>
              </a:ext>
            </a:extLst>
          </p:cNvPr>
          <p:cNvCxnSpPr>
            <a:cxnSpLocks/>
          </p:cNvCxnSpPr>
          <p:nvPr/>
        </p:nvCxnSpPr>
        <p:spPr>
          <a:xfrm flipH="1">
            <a:off x="3578582" y="446665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9">
            <a:extLst>
              <a:ext uri="{FF2B5EF4-FFF2-40B4-BE49-F238E27FC236}">
                <a16:creationId xmlns:a16="http://schemas.microsoft.com/office/drawing/2014/main" id="{FB145F8F-C68A-1446-C5C3-EFA56502FCD6}"/>
              </a:ext>
            </a:extLst>
          </p:cNvPr>
          <p:cNvCxnSpPr>
            <a:cxnSpLocks/>
          </p:cNvCxnSpPr>
          <p:nvPr/>
        </p:nvCxnSpPr>
        <p:spPr>
          <a:xfrm flipH="1">
            <a:off x="8330727" y="4466659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29">
            <a:extLst>
              <a:ext uri="{FF2B5EF4-FFF2-40B4-BE49-F238E27FC236}">
                <a16:creationId xmlns:a16="http://schemas.microsoft.com/office/drawing/2014/main" id="{CEE51EDA-F2A6-CA9D-64C0-46B45518FAF0}"/>
              </a:ext>
            </a:extLst>
          </p:cNvPr>
          <p:cNvCxnSpPr>
            <a:cxnSpLocks/>
          </p:cNvCxnSpPr>
          <p:nvPr/>
        </p:nvCxnSpPr>
        <p:spPr>
          <a:xfrm flipH="1">
            <a:off x="5705014" y="446665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08DE5F-6F69-9EEB-57C2-F929FD9512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5390" y="4145154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08DE5F-6F69-9EEB-57C2-F929FD951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390" y="4145154"/>
                <a:ext cx="7046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8BE886-7798-CEFF-0CAA-7F28FD889B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3434" y="4144861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8BE886-7798-CEFF-0CAA-7F28FD889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434" y="4144861"/>
                <a:ext cx="70461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46A1C9-BFC5-F6E7-1055-4C236FAC77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0843" y="4133436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46A1C9-BFC5-F6E7-1055-4C236FAC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843" y="4133436"/>
                <a:ext cx="70461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29">
            <a:extLst>
              <a:ext uri="{FF2B5EF4-FFF2-40B4-BE49-F238E27FC236}">
                <a16:creationId xmlns:a16="http://schemas.microsoft.com/office/drawing/2014/main" id="{C6DAF056-34A8-3D00-65F2-4C2FD4035F74}"/>
              </a:ext>
            </a:extLst>
          </p:cNvPr>
          <p:cNvCxnSpPr>
            <a:cxnSpLocks/>
          </p:cNvCxnSpPr>
          <p:nvPr/>
        </p:nvCxnSpPr>
        <p:spPr>
          <a:xfrm flipH="1">
            <a:off x="3578582" y="3863766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29">
            <a:extLst>
              <a:ext uri="{FF2B5EF4-FFF2-40B4-BE49-F238E27FC236}">
                <a16:creationId xmlns:a16="http://schemas.microsoft.com/office/drawing/2014/main" id="{6391C6B6-1496-51F0-72FC-7EFCB96149C5}"/>
              </a:ext>
            </a:extLst>
          </p:cNvPr>
          <p:cNvCxnSpPr>
            <a:cxnSpLocks/>
          </p:cNvCxnSpPr>
          <p:nvPr/>
        </p:nvCxnSpPr>
        <p:spPr>
          <a:xfrm flipH="1">
            <a:off x="8330727" y="3863767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29">
            <a:extLst>
              <a:ext uri="{FF2B5EF4-FFF2-40B4-BE49-F238E27FC236}">
                <a16:creationId xmlns:a16="http://schemas.microsoft.com/office/drawing/2014/main" id="{16B08B4D-D6AF-F12A-5826-B228DCBC1F2B}"/>
              </a:ext>
            </a:extLst>
          </p:cNvPr>
          <p:cNvCxnSpPr>
            <a:cxnSpLocks/>
          </p:cNvCxnSpPr>
          <p:nvPr/>
        </p:nvCxnSpPr>
        <p:spPr>
          <a:xfrm flipH="1">
            <a:off x="5705014" y="3863766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1628E7-CEC2-986F-BB3B-0930F0B15EFB}"/>
              </a:ext>
            </a:extLst>
          </p:cNvPr>
          <p:cNvGrpSpPr/>
          <p:nvPr/>
        </p:nvGrpSpPr>
        <p:grpSpPr>
          <a:xfrm>
            <a:off x="5113576" y="3450243"/>
            <a:ext cx="1179688" cy="341587"/>
            <a:chOff x="1282985" y="2665033"/>
            <a:chExt cx="1327095" cy="341587"/>
          </a:xfrm>
        </p:grpSpPr>
        <p:sp>
          <p:nvSpPr>
            <p:cNvPr id="32" name="流程图: 手动操作 13">
              <a:extLst>
                <a:ext uri="{FF2B5EF4-FFF2-40B4-BE49-F238E27FC236}">
                  <a16:creationId xmlns:a16="http://schemas.microsoft.com/office/drawing/2014/main" id="{937BDD80-AD11-6864-BC1A-FB9EFD56D54D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5D4C97-AD00-91E2-96AC-CD3F43B611A0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1F1788-3EF1-F713-B249-D71013CF73C1}"/>
              </a:ext>
            </a:extLst>
          </p:cNvPr>
          <p:cNvGrpSpPr/>
          <p:nvPr/>
        </p:nvGrpSpPr>
        <p:grpSpPr>
          <a:xfrm>
            <a:off x="7739686" y="3445443"/>
            <a:ext cx="1179688" cy="341587"/>
            <a:chOff x="1282985" y="2665033"/>
            <a:chExt cx="1327095" cy="341587"/>
          </a:xfrm>
        </p:grpSpPr>
        <p:sp>
          <p:nvSpPr>
            <p:cNvPr id="35" name="流程图: 手动操作 13">
              <a:extLst>
                <a:ext uri="{FF2B5EF4-FFF2-40B4-BE49-F238E27FC236}">
                  <a16:creationId xmlns:a16="http://schemas.microsoft.com/office/drawing/2014/main" id="{2BCEBBB9-8CC7-687D-E981-06809D7C5BB3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63EA18B-B31D-7A24-7614-87FFD467C223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7" name="直接箭头连接符 229">
            <a:extLst>
              <a:ext uri="{FF2B5EF4-FFF2-40B4-BE49-F238E27FC236}">
                <a16:creationId xmlns:a16="http://schemas.microsoft.com/office/drawing/2014/main" id="{E67BFA7C-FF49-A8C6-F91F-DAAD66A71B4A}"/>
              </a:ext>
            </a:extLst>
          </p:cNvPr>
          <p:cNvCxnSpPr>
            <a:cxnSpLocks/>
          </p:cNvCxnSpPr>
          <p:nvPr/>
        </p:nvCxnSpPr>
        <p:spPr>
          <a:xfrm flipH="1">
            <a:off x="3578582" y="313283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229">
            <a:extLst>
              <a:ext uri="{FF2B5EF4-FFF2-40B4-BE49-F238E27FC236}">
                <a16:creationId xmlns:a16="http://schemas.microsoft.com/office/drawing/2014/main" id="{EAE7A83A-595C-5881-39FB-E24E62DF6042}"/>
              </a:ext>
            </a:extLst>
          </p:cNvPr>
          <p:cNvCxnSpPr>
            <a:cxnSpLocks/>
          </p:cNvCxnSpPr>
          <p:nvPr/>
        </p:nvCxnSpPr>
        <p:spPr>
          <a:xfrm flipH="1">
            <a:off x="8330727" y="3132833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229">
            <a:extLst>
              <a:ext uri="{FF2B5EF4-FFF2-40B4-BE49-F238E27FC236}">
                <a16:creationId xmlns:a16="http://schemas.microsoft.com/office/drawing/2014/main" id="{E20241A6-4AA5-FDE1-B983-CAA6CAC893D0}"/>
              </a:ext>
            </a:extLst>
          </p:cNvPr>
          <p:cNvCxnSpPr>
            <a:cxnSpLocks/>
          </p:cNvCxnSpPr>
          <p:nvPr/>
        </p:nvCxnSpPr>
        <p:spPr>
          <a:xfrm flipH="1">
            <a:off x="5705014" y="313283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6690F3-F13C-705E-5481-F1EA00C35C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70" y="2731824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6690F3-F13C-705E-5481-F1EA00C35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70" y="2731824"/>
                <a:ext cx="70461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5B11D4-D6B8-3A3F-0667-704C4FA59A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3103" y="2731824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5B11D4-D6B8-3A3F-0667-704C4FA59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03" y="2731824"/>
                <a:ext cx="70461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60977CA-64EF-35DB-D34E-95FAD2414E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816" y="2753761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60977CA-64EF-35DB-D34E-95FAD2414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16" y="2753761"/>
                <a:ext cx="70461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9CDE2ECA-3466-C695-089C-1E2D97EE0712}"/>
              </a:ext>
            </a:extLst>
          </p:cNvPr>
          <p:cNvGrpSpPr/>
          <p:nvPr/>
        </p:nvGrpSpPr>
        <p:grpSpPr>
          <a:xfrm>
            <a:off x="4257951" y="4257930"/>
            <a:ext cx="699033" cy="416461"/>
            <a:chOff x="5302498" y="4168234"/>
            <a:chExt cx="1714332" cy="41646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AC0EE6F-4C6C-355C-23C0-8B8B835034A7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33E2BC5-414A-2EAC-A1E3-A366F9801726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25A7AA2-09CB-5DA5-DFB4-291AFE5E5E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4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直接箭头连接符 229">
            <a:extLst>
              <a:ext uri="{FF2B5EF4-FFF2-40B4-BE49-F238E27FC236}">
                <a16:creationId xmlns:a16="http://schemas.microsoft.com/office/drawing/2014/main" id="{BD097E1A-457D-51DC-148E-C78167689FAE}"/>
              </a:ext>
            </a:extLst>
          </p:cNvPr>
          <p:cNvCxnSpPr>
            <a:cxnSpLocks/>
          </p:cNvCxnSpPr>
          <p:nvPr/>
        </p:nvCxnSpPr>
        <p:spPr>
          <a:xfrm flipH="1">
            <a:off x="4591698" y="3999385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20C0D38-A3A6-9DBA-193E-BDA91EA40C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7951" y="3704016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20C0D38-A3A6-9DBA-193E-BDA91EA40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951" y="3704016"/>
                <a:ext cx="70461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接箭头连接符 229">
            <a:extLst>
              <a:ext uri="{FF2B5EF4-FFF2-40B4-BE49-F238E27FC236}">
                <a16:creationId xmlns:a16="http://schemas.microsoft.com/office/drawing/2014/main" id="{08C51E79-71A2-AE94-AC8A-CE0D51F39D34}"/>
              </a:ext>
            </a:extLst>
          </p:cNvPr>
          <p:cNvCxnSpPr>
            <a:cxnSpLocks/>
          </p:cNvCxnSpPr>
          <p:nvPr/>
        </p:nvCxnSpPr>
        <p:spPr>
          <a:xfrm flipH="1">
            <a:off x="3718308" y="4329527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229">
            <a:extLst>
              <a:ext uri="{FF2B5EF4-FFF2-40B4-BE49-F238E27FC236}">
                <a16:creationId xmlns:a16="http://schemas.microsoft.com/office/drawing/2014/main" id="{9FF8B98D-A6D5-854E-AF3A-3AF271809B13}"/>
              </a:ext>
            </a:extLst>
          </p:cNvPr>
          <p:cNvCxnSpPr>
            <a:cxnSpLocks/>
          </p:cNvCxnSpPr>
          <p:nvPr/>
        </p:nvCxnSpPr>
        <p:spPr>
          <a:xfrm flipH="1">
            <a:off x="5922112" y="4329527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229">
            <a:extLst>
              <a:ext uri="{FF2B5EF4-FFF2-40B4-BE49-F238E27FC236}">
                <a16:creationId xmlns:a16="http://schemas.microsoft.com/office/drawing/2014/main" id="{99DDEE6E-C706-EB05-AEB4-F0821075D2E1}"/>
              </a:ext>
            </a:extLst>
          </p:cNvPr>
          <p:cNvCxnSpPr>
            <a:cxnSpLocks/>
          </p:cNvCxnSpPr>
          <p:nvPr/>
        </p:nvCxnSpPr>
        <p:spPr>
          <a:xfrm>
            <a:off x="5049193" y="4329527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229">
            <a:extLst>
              <a:ext uri="{FF2B5EF4-FFF2-40B4-BE49-F238E27FC236}">
                <a16:creationId xmlns:a16="http://schemas.microsoft.com/office/drawing/2014/main" id="{193F1731-6718-8CF5-8415-F13266E2FA1F}"/>
              </a:ext>
            </a:extLst>
          </p:cNvPr>
          <p:cNvCxnSpPr>
            <a:cxnSpLocks/>
          </p:cNvCxnSpPr>
          <p:nvPr/>
        </p:nvCxnSpPr>
        <p:spPr>
          <a:xfrm>
            <a:off x="7584737" y="4329527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434228A-8C96-319F-F21E-13772B781506}"/>
              </a:ext>
            </a:extLst>
          </p:cNvPr>
          <p:cNvGrpSpPr/>
          <p:nvPr/>
        </p:nvGrpSpPr>
        <p:grpSpPr>
          <a:xfrm>
            <a:off x="6451833" y="4257930"/>
            <a:ext cx="699033" cy="416461"/>
            <a:chOff x="5302498" y="4168234"/>
            <a:chExt cx="1714332" cy="41646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2136943-D77B-3016-0933-40FF33BA98DB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A92DA6B-A023-E6CC-6749-87AF9F327FAE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DE4E96D-BDFB-2F63-35A9-9389926CC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6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5" name="直接箭头连接符 229">
            <a:extLst>
              <a:ext uri="{FF2B5EF4-FFF2-40B4-BE49-F238E27FC236}">
                <a16:creationId xmlns:a16="http://schemas.microsoft.com/office/drawing/2014/main" id="{D1EA4279-46E9-B885-89AB-ACF22EAA2A5B}"/>
              </a:ext>
            </a:extLst>
          </p:cNvPr>
          <p:cNvCxnSpPr>
            <a:cxnSpLocks/>
          </p:cNvCxnSpPr>
          <p:nvPr/>
        </p:nvCxnSpPr>
        <p:spPr>
          <a:xfrm flipH="1">
            <a:off x="6785580" y="4006507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2CFDF6F-028E-3BF3-D4EF-6DFB30039D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1833" y="3711138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2CFDF6F-028E-3BF3-D4EF-6DFB30039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833" y="3711138"/>
                <a:ext cx="70461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806DEA4F-819F-2BFD-6EBB-CC143ABFC4CE}"/>
              </a:ext>
            </a:extLst>
          </p:cNvPr>
          <p:cNvSpPr txBox="1"/>
          <p:nvPr/>
        </p:nvSpPr>
        <p:spPr>
          <a:xfrm>
            <a:off x="7143516" y="3986848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6C0F67-0E77-721A-C520-C42D2102A178}"/>
              </a:ext>
            </a:extLst>
          </p:cNvPr>
          <p:cNvSpPr txBox="1"/>
          <p:nvPr/>
        </p:nvSpPr>
        <p:spPr>
          <a:xfrm>
            <a:off x="7143516" y="5474041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62DE6A3-4F12-B357-97A4-FC61B7240F9A}"/>
              </a:ext>
            </a:extLst>
          </p:cNvPr>
          <p:cNvSpPr/>
          <p:nvPr/>
        </p:nvSpPr>
        <p:spPr>
          <a:xfrm>
            <a:off x="3327702" y="2757292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49F24E-916B-1D3C-5CC8-DF30466314B5}"/>
              </a:ext>
            </a:extLst>
          </p:cNvPr>
          <p:cNvSpPr txBox="1"/>
          <p:nvPr/>
        </p:nvSpPr>
        <p:spPr>
          <a:xfrm>
            <a:off x="7143516" y="2564904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86966BF-F2E3-2400-D242-0FA9EADFAC3C}"/>
              </a:ext>
            </a:extLst>
          </p:cNvPr>
          <p:cNvSpPr/>
          <p:nvPr/>
        </p:nvSpPr>
        <p:spPr>
          <a:xfrm>
            <a:off x="3327701" y="5653664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01CC6CE-29B7-893E-0BE6-8CA57EE5329A}"/>
                  </a:ext>
                </a:extLst>
              </p:cNvPr>
              <p:cNvSpPr txBox="1"/>
              <p:nvPr/>
            </p:nvSpPr>
            <p:spPr>
              <a:xfrm>
                <a:off x="8705096" y="4140736"/>
                <a:ext cx="7129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𝑅𝑒𝑐𝑜𝑛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01CC6CE-29B7-893E-0BE6-8CA57EE53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096" y="4140736"/>
                <a:ext cx="712941" cy="369332"/>
              </a:xfrm>
              <a:prstGeom prst="rect">
                <a:avLst/>
              </a:prstGeom>
              <a:blipFill>
                <a:blip r:embed="rId18"/>
                <a:stretch>
                  <a:fillRect r="-877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1C5726F7-C93D-DB5F-CE02-28B4DE8DEA23}"/>
              </a:ext>
            </a:extLst>
          </p:cNvPr>
          <p:cNvCxnSpPr>
            <a:cxnSpLocks/>
            <a:endCxn id="62" idx="0"/>
          </p:cNvCxnSpPr>
          <p:nvPr/>
        </p:nvCxnSpPr>
        <p:spPr>
          <a:xfrm rot="16200000" flipH="1">
            <a:off x="8260402" y="3339571"/>
            <a:ext cx="1217418" cy="384912"/>
          </a:xfrm>
          <a:prstGeom prst="bentConnector3">
            <a:avLst>
              <a:gd name="adj1" fmla="val 79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4E38E9BD-1B43-EBE1-2B2D-9DF8B9289E7B}"/>
              </a:ext>
            </a:extLst>
          </p:cNvPr>
          <p:cNvCxnSpPr>
            <a:cxnSpLocks/>
            <a:endCxn id="62" idx="2"/>
          </p:cNvCxnSpPr>
          <p:nvPr/>
        </p:nvCxnSpPr>
        <p:spPr>
          <a:xfrm rot="5400000" flipH="1" flipV="1">
            <a:off x="8216571" y="4976930"/>
            <a:ext cx="1311858" cy="378134"/>
          </a:xfrm>
          <a:prstGeom prst="bentConnector3">
            <a:avLst>
              <a:gd name="adj1" fmla="val 32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035EAC7-20D1-B942-FD62-1E7881723C5E}"/>
                  </a:ext>
                </a:extLst>
              </p:cNvPr>
              <p:cNvSpPr txBox="1"/>
              <p:nvPr/>
            </p:nvSpPr>
            <p:spPr>
              <a:xfrm>
                <a:off x="4390679" y="3103073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035EAC7-20D1-B942-FD62-1E7881723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679" y="3103073"/>
                <a:ext cx="44748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接箭头连接符 229">
            <a:extLst>
              <a:ext uri="{FF2B5EF4-FFF2-40B4-BE49-F238E27FC236}">
                <a16:creationId xmlns:a16="http://schemas.microsoft.com/office/drawing/2014/main" id="{A31F12D4-43EA-3415-64B6-00C2000066EA}"/>
              </a:ext>
            </a:extLst>
          </p:cNvPr>
          <p:cNvCxnSpPr>
            <a:cxnSpLocks/>
          </p:cNvCxnSpPr>
          <p:nvPr/>
        </p:nvCxnSpPr>
        <p:spPr>
          <a:xfrm rot="10800000" flipH="1">
            <a:off x="4607467" y="3408294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0D2F4DE-BF5F-57C6-82E4-27D7248A9BF0}"/>
                  </a:ext>
                </a:extLst>
              </p:cNvPr>
              <p:cNvSpPr txBox="1"/>
              <p:nvPr/>
            </p:nvSpPr>
            <p:spPr>
              <a:xfrm>
                <a:off x="6571518" y="3086609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0D2F4DE-BF5F-57C6-82E4-27D7248A9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518" y="3086609"/>
                <a:ext cx="44748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直接箭头连接符 229">
            <a:extLst>
              <a:ext uri="{FF2B5EF4-FFF2-40B4-BE49-F238E27FC236}">
                <a16:creationId xmlns:a16="http://schemas.microsoft.com/office/drawing/2014/main" id="{1E696295-A62A-7D42-796C-D17C50560F78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88729" y="3381332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94C59AA-C3C2-56CF-5C8B-7219FB1B7EC4}"/>
                  </a:ext>
                </a:extLst>
              </p:cNvPr>
              <p:cNvSpPr txBox="1"/>
              <p:nvPr/>
            </p:nvSpPr>
            <p:spPr>
              <a:xfrm>
                <a:off x="6828986" y="3396692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𝐾𝐿𝐷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94C59AA-C3C2-56CF-5C8B-7219FB1B7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986" y="3396692"/>
                <a:ext cx="447486" cy="369332"/>
              </a:xfrm>
              <a:prstGeom prst="rect">
                <a:avLst/>
              </a:prstGeom>
              <a:blipFill>
                <a:blip r:embed="rId21"/>
                <a:stretch>
                  <a:fillRect r="-351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3">
                <a:extLst>
                  <a:ext uri="{FF2B5EF4-FFF2-40B4-BE49-F238E27FC236}">
                    <a16:creationId xmlns:a16="http://schemas.microsoft.com/office/drawing/2014/main" id="{E7E9CC4C-517F-7C22-0F62-0A684E3CB6A8}"/>
                  </a:ext>
                </a:extLst>
              </p:cNvPr>
              <p:cNvSpPr txBox="1"/>
              <p:nvPr/>
            </p:nvSpPr>
            <p:spPr>
              <a:xfrm>
                <a:off x="263353" y="692696"/>
                <a:ext cx="1173730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Invertibility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—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Auto-Encoder Model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encoder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network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extract the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decoder network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estimate the generation process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reconstruction loss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constrain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invertibility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assumption.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6" name="文本框 3">
                <a:extLst>
                  <a:ext uri="{FF2B5EF4-FFF2-40B4-BE49-F238E27FC236}">
                    <a16:creationId xmlns:a16="http://schemas.microsoft.com/office/drawing/2014/main" id="{E7E9CC4C-517F-7C22-0F62-0A684E3C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3" y="692696"/>
                <a:ext cx="11737304" cy="1569660"/>
              </a:xfrm>
              <a:prstGeom prst="rect">
                <a:avLst/>
              </a:prstGeom>
              <a:blipFill>
                <a:blip r:embed="rId22"/>
                <a:stretch>
                  <a:fillRect l="-864" t="-3200" b="-88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>
            <a:extLst>
              <a:ext uri="{FF2B5EF4-FFF2-40B4-BE49-F238E27FC236}">
                <a16:creationId xmlns:a16="http://schemas.microsoft.com/office/drawing/2014/main" id="{8C74298A-BF42-149D-BB31-4DF8D9B3F2B7}"/>
              </a:ext>
            </a:extLst>
          </p:cNvPr>
          <p:cNvSpPr/>
          <p:nvPr/>
        </p:nvSpPr>
        <p:spPr>
          <a:xfrm>
            <a:off x="7735417" y="2660812"/>
            <a:ext cx="1744959" cy="344141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5E26E4A-AF0E-12F3-A3FE-D23837C7D777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Yao.,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Temporally disentangled representation learning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69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E50E5-AF64-C72F-B14D-49348781F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55ADB1-DB15-04B0-D591-EBA9B1F4F64F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BF11A-0360-304C-8DFB-FF3CBF386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6FC0A0-7574-4478-2AA6-1AFA0F9F2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7A310D2-5637-9637-48FD-DC52030A2551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Generative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Framework</a:t>
            </a:r>
          </a:p>
        </p:txBody>
      </p:sp>
      <p:sp>
        <p:nvSpPr>
          <p:cNvPr id="3" name="流程图: 手动操作 13">
            <a:extLst>
              <a:ext uri="{FF2B5EF4-FFF2-40B4-BE49-F238E27FC236}">
                <a16:creationId xmlns:a16="http://schemas.microsoft.com/office/drawing/2014/main" id="{4F195F8D-220F-D016-DD1A-6C241CBA5CE9}"/>
              </a:ext>
            </a:extLst>
          </p:cNvPr>
          <p:cNvSpPr/>
          <p:nvPr/>
        </p:nvSpPr>
        <p:spPr>
          <a:xfrm rot="10800000">
            <a:off x="3052719" y="4794603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4" name="流程图: 手动操作 13">
            <a:extLst>
              <a:ext uri="{FF2B5EF4-FFF2-40B4-BE49-F238E27FC236}">
                <a16:creationId xmlns:a16="http://schemas.microsoft.com/office/drawing/2014/main" id="{F14C9EE9-C459-733E-BB6A-DB38E35A71F6}"/>
              </a:ext>
            </a:extLst>
          </p:cNvPr>
          <p:cNvSpPr/>
          <p:nvPr/>
        </p:nvSpPr>
        <p:spPr>
          <a:xfrm rot="10800000">
            <a:off x="5204951" y="4785045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7" name="流程图: 手动操作 13">
            <a:extLst>
              <a:ext uri="{FF2B5EF4-FFF2-40B4-BE49-F238E27FC236}">
                <a16:creationId xmlns:a16="http://schemas.microsoft.com/office/drawing/2014/main" id="{D0B8D531-665B-056C-F131-023F469181B3}"/>
              </a:ext>
            </a:extLst>
          </p:cNvPr>
          <p:cNvSpPr/>
          <p:nvPr/>
        </p:nvSpPr>
        <p:spPr>
          <a:xfrm rot="10800000">
            <a:off x="7818737" y="4785045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F4B9A-B611-4546-8464-1F263D2183EF}"/>
              </a:ext>
            </a:extLst>
          </p:cNvPr>
          <p:cNvSpPr txBox="1"/>
          <p:nvPr/>
        </p:nvSpPr>
        <p:spPr>
          <a:xfrm>
            <a:off x="3052719" y="4794606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AF914-83F8-BA9F-E820-6C9CA598C6D2}"/>
              </a:ext>
            </a:extLst>
          </p:cNvPr>
          <p:cNvSpPr txBox="1"/>
          <p:nvPr/>
        </p:nvSpPr>
        <p:spPr>
          <a:xfrm>
            <a:off x="5204951" y="4785048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DD407-4310-289B-82E5-BAE798243A4C}"/>
              </a:ext>
            </a:extLst>
          </p:cNvPr>
          <p:cNvSpPr txBox="1"/>
          <p:nvPr/>
        </p:nvSpPr>
        <p:spPr>
          <a:xfrm>
            <a:off x="7818737" y="4785048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CC556B-6EA6-5783-6AD4-6F97FA8971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70" y="560788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CC556B-6EA6-5783-6AD4-6F97FA897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70" y="5607885"/>
                <a:ext cx="704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6194B9-5472-CE92-053A-A73A737005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3103" y="560788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6194B9-5472-CE92-053A-A73A73700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03" y="5607885"/>
                <a:ext cx="7046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C8A8D5-0585-25C5-A15A-1DE6E05FA8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816" y="560788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C8A8D5-0585-25C5-A15A-1DE6E05FA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16" y="5607885"/>
                <a:ext cx="7046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229">
            <a:extLst>
              <a:ext uri="{FF2B5EF4-FFF2-40B4-BE49-F238E27FC236}">
                <a16:creationId xmlns:a16="http://schemas.microsoft.com/office/drawing/2014/main" id="{7DC97670-C6EE-862F-27E1-6A2214245917}"/>
              </a:ext>
            </a:extLst>
          </p:cNvPr>
          <p:cNvCxnSpPr>
            <a:cxnSpLocks/>
          </p:cNvCxnSpPr>
          <p:nvPr/>
        </p:nvCxnSpPr>
        <p:spPr>
          <a:xfrm flipH="1">
            <a:off x="3578582" y="5207822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229">
            <a:extLst>
              <a:ext uri="{FF2B5EF4-FFF2-40B4-BE49-F238E27FC236}">
                <a16:creationId xmlns:a16="http://schemas.microsoft.com/office/drawing/2014/main" id="{062D6372-0CF6-2D99-E56C-406E241D0AD1}"/>
              </a:ext>
            </a:extLst>
          </p:cNvPr>
          <p:cNvCxnSpPr>
            <a:cxnSpLocks/>
          </p:cNvCxnSpPr>
          <p:nvPr/>
        </p:nvCxnSpPr>
        <p:spPr>
          <a:xfrm flipH="1">
            <a:off x="8330727" y="5207823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229">
            <a:extLst>
              <a:ext uri="{FF2B5EF4-FFF2-40B4-BE49-F238E27FC236}">
                <a16:creationId xmlns:a16="http://schemas.microsoft.com/office/drawing/2014/main" id="{FACF638C-20F9-3B18-4033-560ABD602BC2}"/>
              </a:ext>
            </a:extLst>
          </p:cNvPr>
          <p:cNvCxnSpPr>
            <a:cxnSpLocks/>
          </p:cNvCxnSpPr>
          <p:nvPr/>
        </p:nvCxnSpPr>
        <p:spPr>
          <a:xfrm flipH="1">
            <a:off x="5705014" y="5207822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29">
            <a:extLst>
              <a:ext uri="{FF2B5EF4-FFF2-40B4-BE49-F238E27FC236}">
                <a16:creationId xmlns:a16="http://schemas.microsoft.com/office/drawing/2014/main" id="{C4F6F3AC-9E71-1E30-66CF-1966DD9B6133}"/>
              </a:ext>
            </a:extLst>
          </p:cNvPr>
          <p:cNvCxnSpPr>
            <a:cxnSpLocks/>
          </p:cNvCxnSpPr>
          <p:nvPr/>
        </p:nvCxnSpPr>
        <p:spPr>
          <a:xfrm flipH="1">
            <a:off x="3578582" y="4467634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9">
            <a:extLst>
              <a:ext uri="{FF2B5EF4-FFF2-40B4-BE49-F238E27FC236}">
                <a16:creationId xmlns:a16="http://schemas.microsoft.com/office/drawing/2014/main" id="{26DB7349-4EAB-3ADB-C62C-A08D85258137}"/>
              </a:ext>
            </a:extLst>
          </p:cNvPr>
          <p:cNvCxnSpPr>
            <a:cxnSpLocks/>
          </p:cNvCxnSpPr>
          <p:nvPr/>
        </p:nvCxnSpPr>
        <p:spPr>
          <a:xfrm flipH="1">
            <a:off x="8330727" y="4467635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29">
            <a:extLst>
              <a:ext uri="{FF2B5EF4-FFF2-40B4-BE49-F238E27FC236}">
                <a16:creationId xmlns:a16="http://schemas.microsoft.com/office/drawing/2014/main" id="{13615CE8-0832-9AEF-40BA-B78550D028AE}"/>
              </a:ext>
            </a:extLst>
          </p:cNvPr>
          <p:cNvCxnSpPr>
            <a:cxnSpLocks/>
          </p:cNvCxnSpPr>
          <p:nvPr/>
        </p:nvCxnSpPr>
        <p:spPr>
          <a:xfrm flipH="1">
            <a:off x="5705014" y="4467634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27F471-4CA9-3A80-C835-1FC90710C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5390" y="414613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27F471-4CA9-3A80-C835-1FC90710C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390" y="4146130"/>
                <a:ext cx="7046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862A77-9717-B2B4-D4B6-0BEE58A603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3434" y="4145837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862A77-9717-B2B4-D4B6-0BEE58A60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434" y="4145837"/>
                <a:ext cx="70461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41D95E-A611-0FB4-53DC-08F67B1469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0843" y="4134412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41D95E-A611-0FB4-53DC-08F67B146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843" y="4134412"/>
                <a:ext cx="70461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29">
            <a:extLst>
              <a:ext uri="{FF2B5EF4-FFF2-40B4-BE49-F238E27FC236}">
                <a16:creationId xmlns:a16="http://schemas.microsoft.com/office/drawing/2014/main" id="{6EF2A09D-D3D1-5671-EE8B-F2088E41BA8F}"/>
              </a:ext>
            </a:extLst>
          </p:cNvPr>
          <p:cNvCxnSpPr>
            <a:cxnSpLocks/>
          </p:cNvCxnSpPr>
          <p:nvPr/>
        </p:nvCxnSpPr>
        <p:spPr>
          <a:xfrm flipH="1">
            <a:off x="3578582" y="386474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29">
            <a:extLst>
              <a:ext uri="{FF2B5EF4-FFF2-40B4-BE49-F238E27FC236}">
                <a16:creationId xmlns:a16="http://schemas.microsoft.com/office/drawing/2014/main" id="{2011A4DB-4B21-1CA3-C6A3-A0F3951BC387}"/>
              </a:ext>
            </a:extLst>
          </p:cNvPr>
          <p:cNvCxnSpPr>
            <a:cxnSpLocks/>
          </p:cNvCxnSpPr>
          <p:nvPr/>
        </p:nvCxnSpPr>
        <p:spPr>
          <a:xfrm flipH="1">
            <a:off x="8330727" y="3864743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29">
            <a:extLst>
              <a:ext uri="{FF2B5EF4-FFF2-40B4-BE49-F238E27FC236}">
                <a16:creationId xmlns:a16="http://schemas.microsoft.com/office/drawing/2014/main" id="{88F9313B-0D00-3FA7-01D5-47654335CE84}"/>
              </a:ext>
            </a:extLst>
          </p:cNvPr>
          <p:cNvCxnSpPr>
            <a:cxnSpLocks/>
          </p:cNvCxnSpPr>
          <p:nvPr/>
        </p:nvCxnSpPr>
        <p:spPr>
          <a:xfrm flipH="1">
            <a:off x="5705014" y="386474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229">
            <a:extLst>
              <a:ext uri="{FF2B5EF4-FFF2-40B4-BE49-F238E27FC236}">
                <a16:creationId xmlns:a16="http://schemas.microsoft.com/office/drawing/2014/main" id="{DE622337-38AE-BA5A-BE4D-89F6376DD04D}"/>
              </a:ext>
            </a:extLst>
          </p:cNvPr>
          <p:cNvCxnSpPr>
            <a:cxnSpLocks/>
          </p:cNvCxnSpPr>
          <p:nvPr/>
        </p:nvCxnSpPr>
        <p:spPr>
          <a:xfrm flipH="1">
            <a:off x="3578582" y="313380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229">
            <a:extLst>
              <a:ext uri="{FF2B5EF4-FFF2-40B4-BE49-F238E27FC236}">
                <a16:creationId xmlns:a16="http://schemas.microsoft.com/office/drawing/2014/main" id="{907AB158-BCE8-5465-C37E-E258CBEBFEC3}"/>
              </a:ext>
            </a:extLst>
          </p:cNvPr>
          <p:cNvCxnSpPr>
            <a:cxnSpLocks/>
          </p:cNvCxnSpPr>
          <p:nvPr/>
        </p:nvCxnSpPr>
        <p:spPr>
          <a:xfrm flipH="1">
            <a:off x="8330727" y="3133809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229">
            <a:extLst>
              <a:ext uri="{FF2B5EF4-FFF2-40B4-BE49-F238E27FC236}">
                <a16:creationId xmlns:a16="http://schemas.microsoft.com/office/drawing/2014/main" id="{AD72E0D1-187D-3767-8E5C-11914FE5C699}"/>
              </a:ext>
            </a:extLst>
          </p:cNvPr>
          <p:cNvCxnSpPr>
            <a:cxnSpLocks/>
          </p:cNvCxnSpPr>
          <p:nvPr/>
        </p:nvCxnSpPr>
        <p:spPr>
          <a:xfrm flipH="1">
            <a:off x="5705014" y="313380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99B8556-5192-D5BE-2F9D-480EE33617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70" y="273280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99B8556-5192-D5BE-2F9D-480EE3361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70" y="2732800"/>
                <a:ext cx="70461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F72E4D-DBCA-F044-1D92-06D22153C6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3103" y="273280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F72E4D-DBCA-F044-1D92-06D22153C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03" y="2732800"/>
                <a:ext cx="70461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2EC989B-31D8-36A7-A4DE-7832A2AC27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816" y="2754737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2EC989B-31D8-36A7-A4DE-7832A2AC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16" y="2754737"/>
                <a:ext cx="70461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7AAA86E-EC22-4832-A02A-DFF1BEEBBC01}"/>
              </a:ext>
            </a:extLst>
          </p:cNvPr>
          <p:cNvGrpSpPr/>
          <p:nvPr/>
        </p:nvGrpSpPr>
        <p:grpSpPr>
          <a:xfrm>
            <a:off x="4257951" y="4258906"/>
            <a:ext cx="699033" cy="416461"/>
            <a:chOff x="5302498" y="4168234"/>
            <a:chExt cx="1714332" cy="41646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833E2E-C091-37CA-5561-46F447C632ED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8824B4B-6E28-7BBC-B08A-8B1C876029F5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25A7AA2-09CB-5DA5-DFB4-291AFE5E5E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4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直接箭头连接符 229">
            <a:extLst>
              <a:ext uri="{FF2B5EF4-FFF2-40B4-BE49-F238E27FC236}">
                <a16:creationId xmlns:a16="http://schemas.microsoft.com/office/drawing/2014/main" id="{9B59E505-B180-4452-F7EB-637532979577}"/>
              </a:ext>
            </a:extLst>
          </p:cNvPr>
          <p:cNvCxnSpPr>
            <a:cxnSpLocks/>
          </p:cNvCxnSpPr>
          <p:nvPr/>
        </p:nvCxnSpPr>
        <p:spPr>
          <a:xfrm flipH="1">
            <a:off x="4591698" y="4000361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0D684E-F394-692A-0BDD-AAF4B6D35C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7951" y="3704992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0D684E-F394-692A-0BDD-AAF4B6D35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951" y="3704992"/>
                <a:ext cx="70461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接箭头连接符 229">
            <a:extLst>
              <a:ext uri="{FF2B5EF4-FFF2-40B4-BE49-F238E27FC236}">
                <a16:creationId xmlns:a16="http://schemas.microsoft.com/office/drawing/2014/main" id="{C92A1C37-E56B-7B52-1BE6-C86BA7D7B023}"/>
              </a:ext>
            </a:extLst>
          </p:cNvPr>
          <p:cNvCxnSpPr>
            <a:cxnSpLocks/>
          </p:cNvCxnSpPr>
          <p:nvPr/>
        </p:nvCxnSpPr>
        <p:spPr>
          <a:xfrm flipH="1">
            <a:off x="3718308" y="433050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229">
            <a:extLst>
              <a:ext uri="{FF2B5EF4-FFF2-40B4-BE49-F238E27FC236}">
                <a16:creationId xmlns:a16="http://schemas.microsoft.com/office/drawing/2014/main" id="{FA1EC0D6-1201-CFF6-DF51-5859B285D99C}"/>
              </a:ext>
            </a:extLst>
          </p:cNvPr>
          <p:cNvCxnSpPr>
            <a:cxnSpLocks/>
          </p:cNvCxnSpPr>
          <p:nvPr/>
        </p:nvCxnSpPr>
        <p:spPr>
          <a:xfrm flipH="1">
            <a:off x="5922112" y="433050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229">
            <a:extLst>
              <a:ext uri="{FF2B5EF4-FFF2-40B4-BE49-F238E27FC236}">
                <a16:creationId xmlns:a16="http://schemas.microsoft.com/office/drawing/2014/main" id="{F13E4CF3-14B4-0DCE-2D9D-6EA501DF71EB}"/>
              </a:ext>
            </a:extLst>
          </p:cNvPr>
          <p:cNvCxnSpPr>
            <a:cxnSpLocks/>
          </p:cNvCxnSpPr>
          <p:nvPr/>
        </p:nvCxnSpPr>
        <p:spPr>
          <a:xfrm>
            <a:off x="5049193" y="433050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229">
            <a:extLst>
              <a:ext uri="{FF2B5EF4-FFF2-40B4-BE49-F238E27FC236}">
                <a16:creationId xmlns:a16="http://schemas.microsoft.com/office/drawing/2014/main" id="{9C68D26F-D4AA-953C-F64B-0ABC418BCF83}"/>
              </a:ext>
            </a:extLst>
          </p:cNvPr>
          <p:cNvCxnSpPr>
            <a:cxnSpLocks/>
          </p:cNvCxnSpPr>
          <p:nvPr/>
        </p:nvCxnSpPr>
        <p:spPr>
          <a:xfrm>
            <a:off x="7584737" y="433050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6DA57C-4278-EB16-07B0-DA9DF49A2260}"/>
              </a:ext>
            </a:extLst>
          </p:cNvPr>
          <p:cNvGrpSpPr/>
          <p:nvPr/>
        </p:nvGrpSpPr>
        <p:grpSpPr>
          <a:xfrm>
            <a:off x="6451833" y="4258906"/>
            <a:ext cx="699033" cy="416461"/>
            <a:chOff x="5302498" y="4168234"/>
            <a:chExt cx="1714332" cy="41646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6B710A3-2062-C2D2-50A5-18C7F488E992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8AE2878-009C-B111-8982-10B0D9182C4E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DE4E96D-BDFB-2F63-35A9-9389926CC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6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5" name="直接箭头连接符 229">
            <a:extLst>
              <a:ext uri="{FF2B5EF4-FFF2-40B4-BE49-F238E27FC236}">
                <a16:creationId xmlns:a16="http://schemas.microsoft.com/office/drawing/2014/main" id="{138A06E1-8424-1F90-1C6F-414ADF4D4A80}"/>
              </a:ext>
            </a:extLst>
          </p:cNvPr>
          <p:cNvCxnSpPr>
            <a:cxnSpLocks/>
          </p:cNvCxnSpPr>
          <p:nvPr/>
        </p:nvCxnSpPr>
        <p:spPr>
          <a:xfrm flipH="1">
            <a:off x="6785580" y="4007483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15BCA95-D869-ABD1-EC09-0E11E97302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1833" y="3712114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15BCA95-D869-ABD1-EC09-0E11E973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833" y="3712114"/>
                <a:ext cx="70461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53316830-92C4-7CBF-0EF8-F016EBC9DC18}"/>
              </a:ext>
            </a:extLst>
          </p:cNvPr>
          <p:cNvSpPr txBox="1"/>
          <p:nvPr/>
        </p:nvSpPr>
        <p:spPr>
          <a:xfrm>
            <a:off x="7143516" y="3987824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59730DA-B2FD-7F43-E6A7-4D61CE898D1C}"/>
              </a:ext>
            </a:extLst>
          </p:cNvPr>
          <p:cNvSpPr txBox="1"/>
          <p:nvPr/>
        </p:nvSpPr>
        <p:spPr>
          <a:xfrm>
            <a:off x="7143516" y="5434988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6234F58-2E20-AD3D-40F9-675F7EFBCB1A}"/>
              </a:ext>
            </a:extLst>
          </p:cNvPr>
          <p:cNvSpPr/>
          <p:nvPr/>
        </p:nvSpPr>
        <p:spPr>
          <a:xfrm>
            <a:off x="3327702" y="2758268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A21362-ECBE-9BD8-5C65-1464A7426BD1}"/>
              </a:ext>
            </a:extLst>
          </p:cNvPr>
          <p:cNvSpPr txBox="1"/>
          <p:nvPr/>
        </p:nvSpPr>
        <p:spPr>
          <a:xfrm>
            <a:off x="7142400" y="2564904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87EBD0C-3153-6FEE-7DF2-54FD9FB5289B}"/>
              </a:ext>
            </a:extLst>
          </p:cNvPr>
          <p:cNvSpPr/>
          <p:nvPr/>
        </p:nvSpPr>
        <p:spPr>
          <a:xfrm>
            <a:off x="3327701" y="5654640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27C8A36-B057-334F-CFA2-6662DC6AA6A2}"/>
                  </a:ext>
                </a:extLst>
              </p:cNvPr>
              <p:cNvSpPr txBox="1"/>
              <p:nvPr/>
            </p:nvSpPr>
            <p:spPr>
              <a:xfrm>
                <a:off x="8705096" y="4141712"/>
                <a:ext cx="7129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𝑅𝑒𝑐𝑜𝑛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27C8A36-B057-334F-CFA2-6662DC6AA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096" y="4141712"/>
                <a:ext cx="712941" cy="369332"/>
              </a:xfrm>
              <a:prstGeom prst="rect">
                <a:avLst/>
              </a:prstGeom>
              <a:blipFill>
                <a:blip r:embed="rId18"/>
                <a:stretch>
                  <a:fillRect r="-877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FF7B1256-425E-FF56-AD34-D1746DD3E1A0}"/>
              </a:ext>
            </a:extLst>
          </p:cNvPr>
          <p:cNvCxnSpPr>
            <a:cxnSpLocks/>
            <a:endCxn id="62" idx="0"/>
          </p:cNvCxnSpPr>
          <p:nvPr/>
        </p:nvCxnSpPr>
        <p:spPr>
          <a:xfrm rot="16200000" flipH="1">
            <a:off x="8260402" y="3340547"/>
            <a:ext cx="1217418" cy="384912"/>
          </a:xfrm>
          <a:prstGeom prst="bentConnector3">
            <a:avLst>
              <a:gd name="adj1" fmla="val 79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A97D054C-4910-DFA1-4AF5-4952B5D703B8}"/>
              </a:ext>
            </a:extLst>
          </p:cNvPr>
          <p:cNvCxnSpPr>
            <a:cxnSpLocks/>
            <a:endCxn id="62" idx="2"/>
          </p:cNvCxnSpPr>
          <p:nvPr/>
        </p:nvCxnSpPr>
        <p:spPr>
          <a:xfrm rot="5400000" flipH="1" flipV="1">
            <a:off x="8216571" y="4977906"/>
            <a:ext cx="1311858" cy="378134"/>
          </a:xfrm>
          <a:prstGeom prst="bentConnector3">
            <a:avLst>
              <a:gd name="adj1" fmla="val 32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612FACE-4462-E868-AD8C-141E57C1B60F}"/>
                  </a:ext>
                </a:extLst>
              </p:cNvPr>
              <p:cNvSpPr txBox="1"/>
              <p:nvPr/>
            </p:nvSpPr>
            <p:spPr>
              <a:xfrm>
                <a:off x="4390679" y="3104049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612FACE-4462-E868-AD8C-141E57C1B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679" y="3104049"/>
                <a:ext cx="44748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接箭头连接符 229">
            <a:extLst>
              <a:ext uri="{FF2B5EF4-FFF2-40B4-BE49-F238E27FC236}">
                <a16:creationId xmlns:a16="http://schemas.microsoft.com/office/drawing/2014/main" id="{759EF9F8-F982-FB10-2C92-9EA5FF582969}"/>
              </a:ext>
            </a:extLst>
          </p:cNvPr>
          <p:cNvCxnSpPr>
            <a:cxnSpLocks/>
          </p:cNvCxnSpPr>
          <p:nvPr/>
        </p:nvCxnSpPr>
        <p:spPr>
          <a:xfrm rot="10800000" flipH="1">
            <a:off x="4607467" y="3409270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76CBA46-393E-E505-CF61-CDB8D00F361E}"/>
                  </a:ext>
                </a:extLst>
              </p:cNvPr>
              <p:cNvSpPr txBox="1"/>
              <p:nvPr/>
            </p:nvSpPr>
            <p:spPr>
              <a:xfrm>
                <a:off x="6571518" y="3087585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76CBA46-393E-E505-CF61-CDB8D00F3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518" y="3087585"/>
                <a:ext cx="44748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直接箭头连接符 229">
            <a:extLst>
              <a:ext uri="{FF2B5EF4-FFF2-40B4-BE49-F238E27FC236}">
                <a16:creationId xmlns:a16="http://schemas.microsoft.com/office/drawing/2014/main" id="{11C6563A-7FBB-D5F0-6FC4-D16F9F180E57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88729" y="3382308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0A452E4-3569-9462-CCA9-638463748370}"/>
                  </a:ext>
                </a:extLst>
              </p:cNvPr>
              <p:cNvSpPr txBox="1"/>
              <p:nvPr/>
            </p:nvSpPr>
            <p:spPr>
              <a:xfrm>
                <a:off x="6828986" y="3397668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𝐾𝐿𝐷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0A452E4-3569-9462-CCA9-638463748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986" y="3397668"/>
                <a:ext cx="447486" cy="369332"/>
              </a:xfrm>
              <a:prstGeom prst="rect">
                <a:avLst/>
              </a:prstGeom>
              <a:blipFill>
                <a:blip r:embed="rId21"/>
                <a:stretch>
                  <a:fillRect r="-351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文本框 3">
            <a:extLst>
              <a:ext uri="{FF2B5EF4-FFF2-40B4-BE49-F238E27FC236}">
                <a16:creationId xmlns:a16="http://schemas.microsoft.com/office/drawing/2014/main" id="{B3B03873-BCB3-D508-8FF2-309A5B60D1C5}"/>
              </a:ext>
            </a:extLst>
          </p:cNvPr>
          <p:cNvSpPr txBox="1"/>
          <p:nvPr/>
        </p:nvSpPr>
        <p:spPr>
          <a:xfrm>
            <a:off x="263353" y="692696"/>
            <a:ext cx="11737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Conditional Independence —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 Network</a:t>
            </a:r>
          </a:p>
          <a:p>
            <a:pPr>
              <a:defRPr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 divergence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conditional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independen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invertible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decomposes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 noise and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Jacobian of the flow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AABB7A96-09ED-DF51-4893-57D08D1BD322}"/>
              </a:ext>
            </a:extLst>
          </p:cNvPr>
          <p:cNvSpPr/>
          <p:nvPr/>
        </p:nvSpPr>
        <p:spPr>
          <a:xfrm>
            <a:off x="2988738" y="4785045"/>
            <a:ext cx="7400361" cy="15242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A9842B79-0BB2-7CFB-AE58-161127D8B25A}"/>
                  </a:ext>
                </a:extLst>
              </p:cNvPr>
              <p:cNvSpPr txBox="1"/>
              <p:nvPr/>
            </p:nvSpPr>
            <p:spPr>
              <a:xfrm>
                <a:off x="3357658" y="4854786"/>
                <a:ext cx="6099242" cy="924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&lt;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𝜀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𝐳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&lt;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−1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A9842B79-0BB2-7CFB-AE58-161127D8B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658" y="4854786"/>
                <a:ext cx="6099242" cy="92486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9089F5CF-552A-B812-EEC9-2715F3DE6E8C}"/>
              </a:ext>
            </a:extLst>
          </p:cNvPr>
          <p:cNvCxnSpPr>
            <a:cxnSpLocks/>
          </p:cNvCxnSpPr>
          <p:nvPr/>
        </p:nvCxnSpPr>
        <p:spPr>
          <a:xfrm flipH="1">
            <a:off x="6293264" y="4723396"/>
            <a:ext cx="535722" cy="4469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ACF0295F-E2AF-D375-4AE6-FC74BD616A84}"/>
              </a:ext>
            </a:extLst>
          </p:cNvPr>
          <p:cNvSpPr txBox="1"/>
          <p:nvPr/>
        </p:nvSpPr>
        <p:spPr>
          <a:xfrm>
            <a:off x="6612653" y="4769579"/>
            <a:ext cx="1049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Left Brace 180">
            <a:extLst>
              <a:ext uri="{FF2B5EF4-FFF2-40B4-BE49-F238E27FC236}">
                <a16:creationId xmlns:a16="http://schemas.microsoft.com/office/drawing/2014/main" id="{73CD16CC-8FCC-435C-1BE2-9F8CC84AAA2F}"/>
              </a:ext>
            </a:extLst>
          </p:cNvPr>
          <p:cNvSpPr/>
          <p:nvPr/>
        </p:nvSpPr>
        <p:spPr>
          <a:xfrm rot="16200000" flipV="1">
            <a:off x="6546032" y="4838729"/>
            <a:ext cx="285771" cy="2042388"/>
          </a:xfrm>
          <a:prstGeom prst="leftBrace">
            <a:avLst>
              <a:gd name="adj1" fmla="val 57559"/>
              <a:gd name="adj2" fmla="val 50000"/>
            </a:avLst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2" name="Left Brace 181">
            <a:extLst>
              <a:ext uri="{FF2B5EF4-FFF2-40B4-BE49-F238E27FC236}">
                <a16:creationId xmlns:a16="http://schemas.microsoft.com/office/drawing/2014/main" id="{82104A9A-7E0E-20B9-00A0-BA7207FAD881}"/>
              </a:ext>
            </a:extLst>
          </p:cNvPr>
          <p:cNvSpPr/>
          <p:nvPr/>
        </p:nvSpPr>
        <p:spPr>
          <a:xfrm rot="16200000" flipV="1">
            <a:off x="8153194" y="5432259"/>
            <a:ext cx="261858" cy="831417"/>
          </a:xfrm>
          <a:prstGeom prst="leftBrace">
            <a:avLst>
              <a:gd name="adj1" fmla="val 57559"/>
              <a:gd name="adj2" fmla="val 50000"/>
            </a:avLst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CE272CC-1B5D-DC87-920D-157645EECCE2}"/>
              </a:ext>
            </a:extLst>
          </p:cNvPr>
          <p:cNvSpPr txBox="1"/>
          <p:nvPr/>
        </p:nvSpPr>
        <p:spPr>
          <a:xfrm>
            <a:off x="5626630" y="5905884"/>
            <a:ext cx="204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D97C87E-589C-9E27-963D-5CD53E1A6071}"/>
              </a:ext>
            </a:extLst>
          </p:cNvPr>
          <p:cNvSpPr txBox="1"/>
          <p:nvPr/>
        </p:nvSpPr>
        <p:spPr>
          <a:xfrm>
            <a:off x="7751205" y="5919966"/>
            <a:ext cx="216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Jacobin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Footer Placeholder 4">
            <a:extLst>
              <a:ext uri="{FF2B5EF4-FFF2-40B4-BE49-F238E27FC236}">
                <a16:creationId xmlns:a16="http://schemas.microsoft.com/office/drawing/2014/main" id="{1DAA439D-5BF5-D06E-01C8-F4ED40C4EE48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Yao.,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Chen.,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Temporally disentangled representation learning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C64C670-F778-5F40-484F-597C55A8F378}"/>
              </a:ext>
            </a:extLst>
          </p:cNvPr>
          <p:cNvSpPr/>
          <p:nvPr/>
        </p:nvSpPr>
        <p:spPr>
          <a:xfrm>
            <a:off x="6265222" y="3087564"/>
            <a:ext cx="1548245" cy="170401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54B49D9-30EA-0795-294E-D3BA19780A3C}"/>
              </a:ext>
            </a:extLst>
          </p:cNvPr>
          <p:cNvGrpSpPr/>
          <p:nvPr/>
        </p:nvGrpSpPr>
        <p:grpSpPr>
          <a:xfrm>
            <a:off x="2988738" y="3447210"/>
            <a:ext cx="1179688" cy="341587"/>
            <a:chOff x="1282985" y="2665033"/>
            <a:chExt cx="1327095" cy="341587"/>
          </a:xfrm>
        </p:grpSpPr>
        <p:sp>
          <p:nvSpPr>
            <p:cNvPr id="191" name="流程图: 手动操作 13">
              <a:extLst>
                <a:ext uri="{FF2B5EF4-FFF2-40B4-BE49-F238E27FC236}">
                  <a16:creationId xmlns:a16="http://schemas.microsoft.com/office/drawing/2014/main" id="{3B9FD7F6-C7F5-065A-D9F9-A1DD27359638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D0A88B65-F3B8-FE57-8DBF-A39A3BC4FD82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3386324-F97C-6B11-5961-B0D33BB0C309}"/>
              </a:ext>
            </a:extLst>
          </p:cNvPr>
          <p:cNvGrpSpPr/>
          <p:nvPr/>
        </p:nvGrpSpPr>
        <p:grpSpPr>
          <a:xfrm>
            <a:off x="5113576" y="3450243"/>
            <a:ext cx="1179688" cy="341587"/>
            <a:chOff x="1282985" y="2665033"/>
            <a:chExt cx="1327095" cy="341587"/>
          </a:xfrm>
        </p:grpSpPr>
        <p:sp>
          <p:nvSpPr>
            <p:cNvPr id="194" name="流程图: 手动操作 13">
              <a:extLst>
                <a:ext uri="{FF2B5EF4-FFF2-40B4-BE49-F238E27FC236}">
                  <a16:creationId xmlns:a16="http://schemas.microsoft.com/office/drawing/2014/main" id="{F43E804C-458E-7A40-0D02-AB1301CFB253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2B9BBDC-9FCC-00AB-8DC1-7E3A1B53F366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073C845-C39D-D9A5-60D4-2D393CB38C50}"/>
              </a:ext>
            </a:extLst>
          </p:cNvPr>
          <p:cNvGrpSpPr/>
          <p:nvPr/>
        </p:nvGrpSpPr>
        <p:grpSpPr>
          <a:xfrm>
            <a:off x="7739686" y="3445443"/>
            <a:ext cx="1179688" cy="341587"/>
            <a:chOff x="1282985" y="2665033"/>
            <a:chExt cx="1327095" cy="341587"/>
          </a:xfrm>
        </p:grpSpPr>
        <p:sp>
          <p:nvSpPr>
            <p:cNvPr id="197" name="流程图: 手动操作 13">
              <a:extLst>
                <a:ext uri="{FF2B5EF4-FFF2-40B4-BE49-F238E27FC236}">
                  <a16:creationId xmlns:a16="http://schemas.microsoft.com/office/drawing/2014/main" id="{58315B72-5554-7E69-416D-467E429D5847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1C577D14-9993-71A9-8373-8577A8B68A50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4132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B7C61-0827-DC56-1AF1-D0BCA0AA5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0A2D4E-9567-14D5-628C-35969BC6861F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F0E83-89C6-F7FA-F14C-1E74E7505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DACA3C-94D8-756C-0FBA-CFDC3C24D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C667188-6E95-4B64-51CE-7AC4126827B8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Generative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F35EBC-20AD-C7F7-868F-59725E534A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2207" y="560844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F35EBC-20AD-C7F7-868F-59725E534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207" y="5608445"/>
                <a:ext cx="704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03F4A1-31D9-50F9-A657-E8AB0CF64E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8640" y="560844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03F4A1-31D9-50F9-A657-E8AB0CF64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640" y="5608445"/>
                <a:ext cx="7046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AA7B86-0528-1D71-1682-5BD0CEC6CE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4353" y="560844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AA7B86-0528-1D71-1682-5BD0CEC6C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353" y="5608445"/>
                <a:ext cx="7046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229">
            <a:extLst>
              <a:ext uri="{FF2B5EF4-FFF2-40B4-BE49-F238E27FC236}">
                <a16:creationId xmlns:a16="http://schemas.microsoft.com/office/drawing/2014/main" id="{FD7A661E-7A38-7E61-9E10-F23EBABBE13C}"/>
              </a:ext>
            </a:extLst>
          </p:cNvPr>
          <p:cNvCxnSpPr>
            <a:cxnSpLocks/>
          </p:cNvCxnSpPr>
          <p:nvPr/>
        </p:nvCxnSpPr>
        <p:spPr>
          <a:xfrm flipH="1">
            <a:off x="3574119" y="5208382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229">
            <a:extLst>
              <a:ext uri="{FF2B5EF4-FFF2-40B4-BE49-F238E27FC236}">
                <a16:creationId xmlns:a16="http://schemas.microsoft.com/office/drawing/2014/main" id="{0CCB4F46-4C5C-8A7D-0D00-3133133C5AB4}"/>
              </a:ext>
            </a:extLst>
          </p:cNvPr>
          <p:cNvCxnSpPr>
            <a:cxnSpLocks/>
          </p:cNvCxnSpPr>
          <p:nvPr/>
        </p:nvCxnSpPr>
        <p:spPr>
          <a:xfrm flipH="1">
            <a:off x="8326264" y="5208383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229">
            <a:extLst>
              <a:ext uri="{FF2B5EF4-FFF2-40B4-BE49-F238E27FC236}">
                <a16:creationId xmlns:a16="http://schemas.microsoft.com/office/drawing/2014/main" id="{5E8BAB77-697F-7A60-ED3A-56BB1AD99C83}"/>
              </a:ext>
            </a:extLst>
          </p:cNvPr>
          <p:cNvCxnSpPr>
            <a:cxnSpLocks/>
          </p:cNvCxnSpPr>
          <p:nvPr/>
        </p:nvCxnSpPr>
        <p:spPr>
          <a:xfrm flipH="1">
            <a:off x="5700551" y="5208382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29">
            <a:extLst>
              <a:ext uri="{FF2B5EF4-FFF2-40B4-BE49-F238E27FC236}">
                <a16:creationId xmlns:a16="http://schemas.microsoft.com/office/drawing/2014/main" id="{9EA91E04-05D1-75D6-1532-156490921FF9}"/>
              </a:ext>
            </a:extLst>
          </p:cNvPr>
          <p:cNvCxnSpPr>
            <a:cxnSpLocks/>
          </p:cNvCxnSpPr>
          <p:nvPr/>
        </p:nvCxnSpPr>
        <p:spPr>
          <a:xfrm flipH="1">
            <a:off x="3574119" y="4468194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9">
            <a:extLst>
              <a:ext uri="{FF2B5EF4-FFF2-40B4-BE49-F238E27FC236}">
                <a16:creationId xmlns:a16="http://schemas.microsoft.com/office/drawing/2014/main" id="{23BF0BB5-11E5-9A07-E253-48947085D4B8}"/>
              </a:ext>
            </a:extLst>
          </p:cNvPr>
          <p:cNvCxnSpPr>
            <a:cxnSpLocks/>
          </p:cNvCxnSpPr>
          <p:nvPr/>
        </p:nvCxnSpPr>
        <p:spPr>
          <a:xfrm flipH="1">
            <a:off x="8326264" y="4468195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29">
            <a:extLst>
              <a:ext uri="{FF2B5EF4-FFF2-40B4-BE49-F238E27FC236}">
                <a16:creationId xmlns:a16="http://schemas.microsoft.com/office/drawing/2014/main" id="{95805B63-80B6-FD34-6C55-85796EEA8B14}"/>
              </a:ext>
            </a:extLst>
          </p:cNvPr>
          <p:cNvCxnSpPr>
            <a:cxnSpLocks/>
          </p:cNvCxnSpPr>
          <p:nvPr/>
        </p:nvCxnSpPr>
        <p:spPr>
          <a:xfrm flipH="1">
            <a:off x="5700551" y="4468194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B0C4D4-46D2-E4C7-8DD2-61CFD93581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0927" y="414669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B0C4D4-46D2-E4C7-8DD2-61CFD9358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927" y="4146690"/>
                <a:ext cx="7046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36A7BF-AD0D-779C-6678-CA79521B1B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8971" y="4146397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36A7BF-AD0D-779C-6678-CA79521B1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971" y="4146397"/>
                <a:ext cx="70461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F593A01-7D71-EE19-68F5-1D5F3A09B5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66380" y="4134972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F593A01-7D71-EE19-68F5-1D5F3A09B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380" y="4134972"/>
                <a:ext cx="70461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29">
            <a:extLst>
              <a:ext uri="{FF2B5EF4-FFF2-40B4-BE49-F238E27FC236}">
                <a16:creationId xmlns:a16="http://schemas.microsoft.com/office/drawing/2014/main" id="{C652DA91-9222-1182-C70C-5F97D6243BE4}"/>
              </a:ext>
            </a:extLst>
          </p:cNvPr>
          <p:cNvCxnSpPr>
            <a:cxnSpLocks/>
          </p:cNvCxnSpPr>
          <p:nvPr/>
        </p:nvCxnSpPr>
        <p:spPr>
          <a:xfrm flipH="1">
            <a:off x="3574119" y="386530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29">
            <a:extLst>
              <a:ext uri="{FF2B5EF4-FFF2-40B4-BE49-F238E27FC236}">
                <a16:creationId xmlns:a16="http://schemas.microsoft.com/office/drawing/2014/main" id="{3E6F728B-6970-C08D-8B92-7A90237506B9}"/>
              </a:ext>
            </a:extLst>
          </p:cNvPr>
          <p:cNvCxnSpPr>
            <a:cxnSpLocks/>
          </p:cNvCxnSpPr>
          <p:nvPr/>
        </p:nvCxnSpPr>
        <p:spPr>
          <a:xfrm flipH="1">
            <a:off x="8326264" y="3865303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29">
            <a:extLst>
              <a:ext uri="{FF2B5EF4-FFF2-40B4-BE49-F238E27FC236}">
                <a16:creationId xmlns:a16="http://schemas.microsoft.com/office/drawing/2014/main" id="{01DC4EC5-1FED-6407-0E0E-8854F9CD5D90}"/>
              </a:ext>
            </a:extLst>
          </p:cNvPr>
          <p:cNvCxnSpPr>
            <a:cxnSpLocks/>
          </p:cNvCxnSpPr>
          <p:nvPr/>
        </p:nvCxnSpPr>
        <p:spPr>
          <a:xfrm flipH="1">
            <a:off x="5700551" y="386530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229">
            <a:extLst>
              <a:ext uri="{FF2B5EF4-FFF2-40B4-BE49-F238E27FC236}">
                <a16:creationId xmlns:a16="http://schemas.microsoft.com/office/drawing/2014/main" id="{6B85F934-998F-7993-3203-A596A04DD5A2}"/>
              </a:ext>
            </a:extLst>
          </p:cNvPr>
          <p:cNvCxnSpPr>
            <a:cxnSpLocks/>
          </p:cNvCxnSpPr>
          <p:nvPr/>
        </p:nvCxnSpPr>
        <p:spPr>
          <a:xfrm flipH="1">
            <a:off x="3574119" y="313436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229">
            <a:extLst>
              <a:ext uri="{FF2B5EF4-FFF2-40B4-BE49-F238E27FC236}">
                <a16:creationId xmlns:a16="http://schemas.microsoft.com/office/drawing/2014/main" id="{6C965756-824E-D27B-584C-2933898459D6}"/>
              </a:ext>
            </a:extLst>
          </p:cNvPr>
          <p:cNvCxnSpPr>
            <a:cxnSpLocks/>
          </p:cNvCxnSpPr>
          <p:nvPr/>
        </p:nvCxnSpPr>
        <p:spPr>
          <a:xfrm flipH="1">
            <a:off x="8326264" y="3134369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229">
            <a:extLst>
              <a:ext uri="{FF2B5EF4-FFF2-40B4-BE49-F238E27FC236}">
                <a16:creationId xmlns:a16="http://schemas.microsoft.com/office/drawing/2014/main" id="{09C8EAF0-CE43-075E-1135-07B6B86D0280}"/>
              </a:ext>
            </a:extLst>
          </p:cNvPr>
          <p:cNvCxnSpPr>
            <a:cxnSpLocks/>
          </p:cNvCxnSpPr>
          <p:nvPr/>
        </p:nvCxnSpPr>
        <p:spPr>
          <a:xfrm flipH="1">
            <a:off x="5700551" y="313436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B5B7ED8-9F90-4652-80BA-983392DD87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2207" y="273336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B5B7ED8-9F90-4652-80BA-983392DD8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207" y="2733360"/>
                <a:ext cx="70461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EDD0FDB-8DFF-EDDA-3ADC-A22BE38561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8640" y="273336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EDD0FDB-8DFF-EDDA-3ADC-A22BE3856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640" y="2733360"/>
                <a:ext cx="70461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C6C786-460E-1250-9013-69A5636F78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4353" y="2755297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C6C786-460E-1250-9013-69A5636F7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353" y="2755297"/>
                <a:ext cx="70461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FD7B745-366B-1D4B-B69A-E405504BAD9B}"/>
              </a:ext>
            </a:extLst>
          </p:cNvPr>
          <p:cNvGrpSpPr/>
          <p:nvPr/>
        </p:nvGrpSpPr>
        <p:grpSpPr>
          <a:xfrm>
            <a:off x="4253488" y="4259466"/>
            <a:ext cx="699033" cy="416461"/>
            <a:chOff x="5302498" y="4168234"/>
            <a:chExt cx="1714332" cy="41646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6F6C140-9B97-9DDC-AF51-30F10F8AA31F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85AA743-6EA6-5973-2D2C-549BD939EDAC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25A7AA2-09CB-5DA5-DFB4-291AFE5E5E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4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直接箭头连接符 229">
            <a:extLst>
              <a:ext uri="{FF2B5EF4-FFF2-40B4-BE49-F238E27FC236}">
                <a16:creationId xmlns:a16="http://schemas.microsoft.com/office/drawing/2014/main" id="{DE3C8BFF-EB8A-D2C9-4006-0F110D89D3C2}"/>
              </a:ext>
            </a:extLst>
          </p:cNvPr>
          <p:cNvCxnSpPr>
            <a:cxnSpLocks/>
          </p:cNvCxnSpPr>
          <p:nvPr/>
        </p:nvCxnSpPr>
        <p:spPr>
          <a:xfrm flipH="1">
            <a:off x="4587235" y="4000921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FCD7A4-D010-B24D-6FED-FC397A86A0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3488" y="3705552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FCD7A4-D010-B24D-6FED-FC397A86A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488" y="3705552"/>
                <a:ext cx="70461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接箭头连接符 229">
            <a:extLst>
              <a:ext uri="{FF2B5EF4-FFF2-40B4-BE49-F238E27FC236}">
                <a16:creationId xmlns:a16="http://schemas.microsoft.com/office/drawing/2014/main" id="{504BEFC7-97EE-FBEE-4ADE-50E3422685A9}"/>
              </a:ext>
            </a:extLst>
          </p:cNvPr>
          <p:cNvCxnSpPr>
            <a:cxnSpLocks/>
          </p:cNvCxnSpPr>
          <p:nvPr/>
        </p:nvCxnSpPr>
        <p:spPr>
          <a:xfrm flipH="1">
            <a:off x="3713845" y="433106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229">
            <a:extLst>
              <a:ext uri="{FF2B5EF4-FFF2-40B4-BE49-F238E27FC236}">
                <a16:creationId xmlns:a16="http://schemas.microsoft.com/office/drawing/2014/main" id="{D8CA5B64-5832-19A6-3D1C-9121EAFDB92D}"/>
              </a:ext>
            </a:extLst>
          </p:cNvPr>
          <p:cNvCxnSpPr>
            <a:cxnSpLocks/>
          </p:cNvCxnSpPr>
          <p:nvPr/>
        </p:nvCxnSpPr>
        <p:spPr>
          <a:xfrm flipH="1">
            <a:off x="5917649" y="433106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229">
            <a:extLst>
              <a:ext uri="{FF2B5EF4-FFF2-40B4-BE49-F238E27FC236}">
                <a16:creationId xmlns:a16="http://schemas.microsoft.com/office/drawing/2014/main" id="{BCFC2D73-1106-81A1-22D9-C04875F3D3E7}"/>
              </a:ext>
            </a:extLst>
          </p:cNvPr>
          <p:cNvCxnSpPr>
            <a:cxnSpLocks/>
          </p:cNvCxnSpPr>
          <p:nvPr/>
        </p:nvCxnSpPr>
        <p:spPr>
          <a:xfrm>
            <a:off x="5044730" y="433106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229">
            <a:extLst>
              <a:ext uri="{FF2B5EF4-FFF2-40B4-BE49-F238E27FC236}">
                <a16:creationId xmlns:a16="http://schemas.microsoft.com/office/drawing/2014/main" id="{AAC5B88C-786B-202D-9405-C3E8D06DDAE5}"/>
              </a:ext>
            </a:extLst>
          </p:cNvPr>
          <p:cNvCxnSpPr>
            <a:cxnSpLocks/>
          </p:cNvCxnSpPr>
          <p:nvPr/>
        </p:nvCxnSpPr>
        <p:spPr>
          <a:xfrm>
            <a:off x="7580274" y="433106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F4EBAFF-A489-40B9-C6BB-0977444A6D39}"/>
              </a:ext>
            </a:extLst>
          </p:cNvPr>
          <p:cNvGrpSpPr/>
          <p:nvPr/>
        </p:nvGrpSpPr>
        <p:grpSpPr>
          <a:xfrm>
            <a:off x="6447370" y="4259466"/>
            <a:ext cx="699033" cy="416461"/>
            <a:chOff x="5302498" y="4168234"/>
            <a:chExt cx="1714332" cy="41646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E547B16-5146-48C3-0CC3-38A09299BDDD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9186956-B465-809C-7958-80610F33DA72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DE4E96D-BDFB-2F63-35A9-9389926CC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6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5" name="直接箭头连接符 229">
            <a:extLst>
              <a:ext uri="{FF2B5EF4-FFF2-40B4-BE49-F238E27FC236}">
                <a16:creationId xmlns:a16="http://schemas.microsoft.com/office/drawing/2014/main" id="{CD680E54-3AE5-6066-2048-B2D2364D2567}"/>
              </a:ext>
            </a:extLst>
          </p:cNvPr>
          <p:cNvCxnSpPr>
            <a:cxnSpLocks/>
          </p:cNvCxnSpPr>
          <p:nvPr/>
        </p:nvCxnSpPr>
        <p:spPr>
          <a:xfrm flipH="1">
            <a:off x="6781117" y="4008043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EFAFBEF-D077-BCDE-B8EC-1FC2745DBA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7370" y="3712674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EFAFBEF-D077-BCDE-B8EC-1FC2745DB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370" y="3712674"/>
                <a:ext cx="70461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1C8EF638-D8B2-FDE7-EF82-BAF173C2EC33}"/>
              </a:ext>
            </a:extLst>
          </p:cNvPr>
          <p:cNvSpPr txBox="1"/>
          <p:nvPr/>
        </p:nvSpPr>
        <p:spPr>
          <a:xfrm>
            <a:off x="7139053" y="3988384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760FA9-EB61-D201-7646-F4D0D26386F2}"/>
              </a:ext>
            </a:extLst>
          </p:cNvPr>
          <p:cNvSpPr txBox="1"/>
          <p:nvPr/>
        </p:nvSpPr>
        <p:spPr>
          <a:xfrm>
            <a:off x="7139053" y="5475577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F8693F3-F3C9-EBC6-BCB9-66F0B80604EE}"/>
              </a:ext>
            </a:extLst>
          </p:cNvPr>
          <p:cNvSpPr/>
          <p:nvPr/>
        </p:nvSpPr>
        <p:spPr>
          <a:xfrm>
            <a:off x="3323239" y="2758828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41A527-9439-3F78-80A9-0CF18FC75031}"/>
              </a:ext>
            </a:extLst>
          </p:cNvPr>
          <p:cNvSpPr txBox="1"/>
          <p:nvPr/>
        </p:nvSpPr>
        <p:spPr>
          <a:xfrm>
            <a:off x="7139053" y="2564904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60F50DE-5247-9BED-D1CB-60CB56EEEB97}"/>
              </a:ext>
            </a:extLst>
          </p:cNvPr>
          <p:cNvSpPr/>
          <p:nvPr/>
        </p:nvSpPr>
        <p:spPr>
          <a:xfrm>
            <a:off x="3323238" y="5655200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9A3ED9A-8C67-F3A9-30DC-75CFE19D41C9}"/>
                  </a:ext>
                </a:extLst>
              </p:cNvPr>
              <p:cNvSpPr txBox="1"/>
              <p:nvPr/>
            </p:nvSpPr>
            <p:spPr>
              <a:xfrm>
                <a:off x="8700633" y="4142272"/>
                <a:ext cx="7129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𝑅𝑒𝑐𝑜𝑛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9A3ED9A-8C67-F3A9-30DC-75CFE19D4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0633" y="4142272"/>
                <a:ext cx="712941" cy="369332"/>
              </a:xfrm>
              <a:prstGeom prst="rect">
                <a:avLst/>
              </a:prstGeom>
              <a:blipFill>
                <a:blip r:embed="rId18"/>
                <a:stretch>
                  <a:fillRect r="-86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9F820515-3CB7-E665-E339-9C1E87036BA3}"/>
              </a:ext>
            </a:extLst>
          </p:cNvPr>
          <p:cNvCxnSpPr>
            <a:cxnSpLocks/>
            <a:endCxn id="62" idx="0"/>
          </p:cNvCxnSpPr>
          <p:nvPr/>
        </p:nvCxnSpPr>
        <p:spPr>
          <a:xfrm rot="16200000" flipH="1">
            <a:off x="8255939" y="3341107"/>
            <a:ext cx="1217418" cy="384912"/>
          </a:xfrm>
          <a:prstGeom prst="bentConnector3">
            <a:avLst>
              <a:gd name="adj1" fmla="val 79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06ED6345-F806-1261-5896-C1824E0179C0}"/>
              </a:ext>
            </a:extLst>
          </p:cNvPr>
          <p:cNvCxnSpPr>
            <a:cxnSpLocks/>
            <a:endCxn id="62" idx="2"/>
          </p:cNvCxnSpPr>
          <p:nvPr/>
        </p:nvCxnSpPr>
        <p:spPr>
          <a:xfrm rot="5400000" flipH="1" flipV="1">
            <a:off x="8212108" y="4978466"/>
            <a:ext cx="1311858" cy="378134"/>
          </a:xfrm>
          <a:prstGeom prst="bentConnector3">
            <a:avLst>
              <a:gd name="adj1" fmla="val 32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2D870A9-4593-5ADE-3148-B3C23D91AC3A}"/>
                  </a:ext>
                </a:extLst>
              </p:cNvPr>
              <p:cNvSpPr txBox="1"/>
              <p:nvPr/>
            </p:nvSpPr>
            <p:spPr>
              <a:xfrm>
                <a:off x="4386216" y="3104609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2D870A9-4593-5ADE-3148-B3C23D91A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216" y="3104609"/>
                <a:ext cx="44748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接箭头连接符 229">
            <a:extLst>
              <a:ext uri="{FF2B5EF4-FFF2-40B4-BE49-F238E27FC236}">
                <a16:creationId xmlns:a16="http://schemas.microsoft.com/office/drawing/2014/main" id="{7DE3A1E8-D193-30F4-DA2F-1F3A8CA466DD}"/>
              </a:ext>
            </a:extLst>
          </p:cNvPr>
          <p:cNvCxnSpPr>
            <a:cxnSpLocks/>
          </p:cNvCxnSpPr>
          <p:nvPr/>
        </p:nvCxnSpPr>
        <p:spPr>
          <a:xfrm rot="10800000" flipH="1">
            <a:off x="4603004" y="3409830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B1FB2577-C5C2-CD7C-FCB4-C60EE63DBA28}"/>
                  </a:ext>
                </a:extLst>
              </p:cNvPr>
              <p:cNvSpPr txBox="1"/>
              <p:nvPr/>
            </p:nvSpPr>
            <p:spPr>
              <a:xfrm>
                <a:off x="6567055" y="3088145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B1FB2577-C5C2-CD7C-FCB4-C60EE63DB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055" y="3088145"/>
                <a:ext cx="44748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直接箭头连接符 229">
            <a:extLst>
              <a:ext uri="{FF2B5EF4-FFF2-40B4-BE49-F238E27FC236}">
                <a16:creationId xmlns:a16="http://schemas.microsoft.com/office/drawing/2014/main" id="{DC10EFF5-DB95-7696-444E-E2D3AB37A4DB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84266" y="3382868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DBC33F1-CC8F-7591-E7F9-89FB3166945C}"/>
                  </a:ext>
                </a:extLst>
              </p:cNvPr>
              <p:cNvSpPr txBox="1"/>
              <p:nvPr/>
            </p:nvSpPr>
            <p:spPr>
              <a:xfrm>
                <a:off x="6824523" y="3398228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𝐾𝐿𝐷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DBC33F1-CC8F-7591-E7F9-89FB31669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4523" y="3398228"/>
                <a:ext cx="447486" cy="369332"/>
              </a:xfrm>
              <a:prstGeom prst="rect">
                <a:avLst/>
              </a:prstGeom>
              <a:blipFill>
                <a:blip r:embed="rId21"/>
                <a:stretch>
                  <a:fillRect r="-388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文本框 3">
            <a:extLst>
              <a:ext uri="{FF2B5EF4-FFF2-40B4-BE49-F238E27FC236}">
                <a16:creationId xmlns:a16="http://schemas.microsoft.com/office/drawing/2014/main" id="{0D0A2399-4001-FF1D-2C77-5669336BC57E}"/>
              </a:ext>
            </a:extLst>
          </p:cNvPr>
          <p:cNvSpPr txBox="1"/>
          <p:nvPr/>
        </p:nvSpPr>
        <p:spPr>
          <a:xfrm>
            <a:off x="263353" y="692696"/>
            <a:ext cx="11737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Unknown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Non-stationary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Autoregressive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idden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arkov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odule</a:t>
            </a:r>
          </a:p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sequential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LSTM,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stimate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unknown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non-stationary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index,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condition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flow network.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B533D10-8DF1-9691-5382-C2FD5FD0F0FE}"/>
              </a:ext>
            </a:extLst>
          </p:cNvPr>
          <p:cNvGrpSpPr/>
          <p:nvPr/>
        </p:nvGrpSpPr>
        <p:grpSpPr>
          <a:xfrm>
            <a:off x="988344" y="3624089"/>
            <a:ext cx="3334101" cy="2189128"/>
            <a:chOff x="-22360" y="2851849"/>
            <a:chExt cx="3334101" cy="2189128"/>
          </a:xfrm>
        </p:grpSpPr>
        <p:cxnSp>
          <p:nvCxnSpPr>
            <p:cNvPr id="157" name="Elbow Connector 156">
              <a:extLst>
                <a:ext uri="{FF2B5EF4-FFF2-40B4-BE49-F238E27FC236}">
                  <a16:creationId xmlns:a16="http://schemas.microsoft.com/office/drawing/2014/main" id="{0781BC99-F8C5-03D5-6B5D-57E7F3B5BF7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81680" y="4369672"/>
              <a:ext cx="967884" cy="671305"/>
            </a:xfrm>
            <a:prstGeom prst="bentConnector3">
              <a:avLst>
                <a:gd name="adj1" fmla="val 100386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0CB36716-70B6-F86B-5C0E-3658B178F540}"/>
                    </a:ext>
                  </a:extLst>
                </p:cNvPr>
                <p:cNvSpPr txBox="1"/>
                <p:nvPr/>
              </p:nvSpPr>
              <p:spPr>
                <a:xfrm>
                  <a:off x="-22360" y="3928478"/>
                  <a:ext cx="93060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𝐻𝑀𝑀</m:t>
                            </m:r>
                          </m:sub>
                        </m:sSub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7426A856-886A-234B-D731-1DC302952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2360" y="3928478"/>
                  <a:ext cx="930606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A871F125-A521-BACC-0D65-217342BD5A1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707" y="3015752"/>
                  <a:ext cx="70461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DFC36BA6-6176-2C88-8A46-73359FFB8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07" y="3015752"/>
                  <a:ext cx="704618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流程图: 手动操作 13">
              <a:extLst>
                <a:ext uri="{FF2B5EF4-FFF2-40B4-BE49-F238E27FC236}">
                  <a16:creationId xmlns:a16="http://schemas.microsoft.com/office/drawing/2014/main" id="{C594DE6C-32DA-4654-05FB-7C9E32B1F7AC}"/>
                </a:ext>
              </a:extLst>
            </p:cNvPr>
            <p:cNvSpPr/>
            <p:nvPr/>
          </p:nvSpPr>
          <p:spPr>
            <a:xfrm rot="10800000">
              <a:off x="758731" y="4012677"/>
              <a:ext cx="1021586" cy="338555"/>
            </a:xfrm>
            <a:prstGeom prst="flowChartManualOperation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75E4712-05B4-BCFE-E5FD-0659AE5708A5}"/>
                </a:ext>
              </a:extLst>
            </p:cNvPr>
            <p:cNvSpPr txBox="1"/>
            <p:nvPr/>
          </p:nvSpPr>
          <p:spPr>
            <a:xfrm>
              <a:off x="758731" y="4046745"/>
              <a:ext cx="1022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ARHMM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2" name="Elbow Connector 161">
              <a:extLst>
                <a:ext uri="{FF2B5EF4-FFF2-40B4-BE49-F238E27FC236}">
                  <a16:creationId xmlns:a16="http://schemas.microsoft.com/office/drawing/2014/main" id="{25659404-61C6-3013-CE41-35EB9EBF850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0389" y="4369671"/>
              <a:ext cx="967884" cy="671305"/>
            </a:xfrm>
            <a:prstGeom prst="bentConnector3">
              <a:avLst>
                <a:gd name="adj1" fmla="val 100386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箭头连接符 229">
              <a:extLst>
                <a:ext uri="{FF2B5EF4-FFF2-40B4-BE49-F238E27FC236}">
                  <a16:creationId xmlns:a16="http://schemas.microsoft.com/office/drawing/2014/main" id="{60175823-5B7F-F51D-322C-FD95F608BA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2063" y="3522116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2BB2261A-C2B5-68C5-D37B-AD53143EC644}"/>
                </a:ext>
              </a:extLst>
            </p:cNvPr>
            <p:cNvSpPr/>
            <p:nvPr/>
          </p:nvSpPr>
          <p:spPr>
            <a:xfrm>
              <a:off x="117376" y="2996201"/>
              <a:ext cx="1634656" cy="41939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F0AF0668-CA67-F29D-193B-0995C6ECE7E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410" y="3015752"/>
                  <a:ext cx="70461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80391C37-A846-81F9-AC71-C8EB454F0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410" y="3015752"/>
                  <a:ext cx="704618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B8EB17C4-CFDA-8576-70A6-E2F67452EC76}"/>
                </a:ext>
              </a:extLst>
            </p:cNvPr>
            <p:cNvSpPr txBox="1"/>
            <p:nvPr/>
          </p:nvSpPr>
          <p:spPr>
            <a:xfrm>
              <a:off x="867926" y="2851849"/>
              <a:ext cx="354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…</a:t>
              </a:r>
              <a:endParaRPr lang="en-CN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247A061B-8423-E32B-15C1-794FCD8BB63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3478" y="3015752"/>
                  <a:ext cx="70461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C25DDBC9-4004-D76A-73E7-9EB7103B32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478" y="3015752"/>
                  <a:ext cx="704618" cy="36933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8" name="直接箭头连接符 229">
              <a:extLst>
                <a:ext uri="{FF2B5EF4-FFF2-40B4-BE49-F238E27FC236}">
                  <a16:creationId xmlns:a16="http://schemas.microsoft.com/office/drawing/2014/main" id="{53AD941E-F320-B265-432E-2C7A4ABC24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911" y="3525858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9C972E68-76D8-EEF7-5A42-FE06F400F57B}"/>
                </a:ext>
              </a:extLst>
            </p:cNvPr>
            <p:cNvSpPr/>
            <p:nvPr/>
          </p:nvSpPr>
          <p:spPr>
            <a:xfrm rot="5400000">
              <a:off x="2385251" y="2560256"/>
              <a:ext cx="311500" cy="1541480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EACD68F-283E-EC9D-1F14-2F1F7CEB95E0}"/>
              </a:ext>
            </a:extLst>
          </p:cNvPr>
          <p:cNvSpPr/>
          <p:nvPr/>
        </p:nvSpPr>
        <p:spPr>
          <a:xfrm>
            <a:off x="1024669" y="3409830"/>
            <a:ext cx="1873944" cy="255869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1" name="Footer Placeholder 4">
            <a:extLst>
              <a:ext uri="{FF2B5EF4-FFF2-40B4-BE49-F238E27FC236}">
                <a16:creationId xmlns:a16="http://schemas.microsoft.com/office/drawing/2014/main" id="{5A17BCD0-D38A-6DF6-3FE5-000FA75B66BB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Temporally Disentangled Representation Learning under Unknown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Nonstationarity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流程图: 手动操作 13">
            <a:extLst>
              <a:ext uri="{FF2B5EF4-FFF2-40B4-BE49-F238E27FC236}">
                <a16:creationId xmlns:a16="http://schemas.microsoft.com/office/drawing/2014/main" id="{5638A747-00BD-EA7D-B2C7-073BEB28951C}"/>
              </a:ext>
            </a:extLst>
          </p:cNvPr>
          <p:cNvSpPr/>
          <p:nvPr/>
        </p:nvSpPr>
        <p:spPr>
          <a:xfrm rot="10800000">
            <a:off x="3052719" y="4785046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3" name="流程图: 手动操作 13">
            <a:extLst>
              <a:ext uri="{FF2B5EF4-FFF2-40B4-BE49-F238E27FC236}">
                <a16:creationId xmlns:a16="http://schemas.microsoft.com/office/drawing/2014/main" id="{7074B662-2802-DAFB-6625-C1A3EF0CA2A3}"/>
              </a:ext>
            </a:extLst>
          </p:cNvPr>
          <p:cNvSpPr/>
          <p:nvPr/>
        </p:nvSpPr>
        <p:spPr>
          <a:xfrm rot="10800000">
            <a:off x="5204951" y="4775488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5" name="流程图: 手动操作 13">
            <a:extLst>
              <a:ext uri="{FF2B5EF4-FFF2-40B4-BE49-F238E27FC236}">
                <a16:creationId xmlns:a16="http://schemas.microsoft.com/office/drawing/2014/main" id="{412F68EE-12CF-0421-CA47-68DC9F8733BC}"/>
              </a:ext>
            </a:extLst>
          </p:cNvPr>
          <p:cNvSpPr/>
          <p:nvPr/>
        </p:nvSpPr>
        <p:spPr>
          <a:xfrm rot="10800000">
            <a:off x="7818737" y="4775488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C616C3E-DE3A-D5D5-74FB-E23536C6DED7}"/>
              </a:ext>
            </a:extLst>
          </p:cNvPr>
          <p:cNvSpPr txBox="1"/>
          <p:nvPr/>
        </p:nvSpPr>
        <p:spPr>
          <a:xfrm>
            <a:off x="3052719" y="4818985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895F9DD-CCEF-E41B-B6A2-2A5AD8385940}"/>
              </a:ext>
            </a:extLst>
          </p:cNvPr>
          <p:cNvSpPr txBox="1"/>
          <p:nvPr/>
        </p:nvSpPr>
        <p:spPr>
          <a:xfrm>
            <a:off x="5204951" y="4818985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97FC89A-3FF1-37AE-101B-4144A719269F}"/>
              </a:ext>
            </a:extLst>
          </p:cNvPr>
          <p:cNvSpPr txBox="1"/>
          <p:nvPr/>
        </p:nvSpPr>
        <p:spPr>
          <a:xfrm>
            <a:off x="7818737" y="4818985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337813E-101D-6433-F5B8-84F5A534FC9F}"/>
              </a:ext>
            </a:extLst>
          </p:cNvPr>
          <p:cNvGrpSpPr/>
          <p:nvPr/>
        </p:nvGrpSpPr>
        <p:grpSpPr>
          <a:xfrm>
            <a:off x="2988738" y="3438629"/>
            <a:ext cx="1179688" cy="341587"/>
            <a:chOff x="1282985" y="2665033"/>
            <a:chExt cx="1327095" cy="341587"/>
          </a:xfrm>
        </p:grpSpPr>
        <p:sp>
          <p:nvSpPr>
            <p:cNvPr id="180" name="流程图: 手动操作 13">
              <a:extLst>
                <a:ext uri="{FF2B5EF4-FFF2-40B4-BE49-F238E27FC236}">
                  <a16:creationId xmlns:a16="http://schemas.microsoft.com/office/drawing/2014/main" id="{6D48A9E4-C29C-AFE7-5877-E26D125A02E1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D4F6004-644B-CA50-F37E-7592983B9D11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2C80083-0412-9BCA-501E-FE0E0F36C5DF}"/>
              </a:ext>
            </a:extLst>
          </p:cNvPr>
          <p:cNvGrpSpPr/>
          <p:nvPr/>
        </p:nvGrpSpPr>
        <p:grpSpPr>
          <a:xfrm>
            <a:off x="5113576" y="3441662"/>
            <a:ext cx="1179688" cy="341587"/>
            <a:chOff x="1282985" y="2665033"/>
            <a:chExt cx="1327095" cy="341587"/>
          </a:xfrm>
        </p:grpSpPr>
        <p:sp>
          <p:nvSpPr>
            <p:cNvPr id="183" name="流程图: 手动操作 13">
              <a:extLst>
                <a:ext uri="{FF2B5EF4-FFF2-40B4-BE49-F238E27FC236}">
                  <a16:creationId xmlns:a16="http://schemas.microsoft.com/office/drawing/2014/main" id="{263331A1-DC18-5496-4C3B-A62F5822871B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EBC023DA-B880-B696-540B-E9F338CBDE1E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603FD7FA-3226-BC15-DE27-D558BFEFAED3}"/>
              </a:ext>
            </a:extLst>
          </p:cNvPr>
          <p:cNvGrpSpPr/>
          <p:nvPr/>
        </p:nvGrpSpPr>
        <p:grpSpPr>
          <a:xfrm>
            <a:off x="7739686" y="3436862"/>
            <a:ext cx="1179688" cy="341587"/>
            <a:chOff x="1282985" y="2665033"/>
            <a:chExt cx="1327095" cy="341587"/>
          </a:xfrm>
        </p:grpSpPr>
        <p:sp>
          <p:nvSpPr>
            <p:cNvPr id="186" name="流程图: 手动操作 13">
              <a:extLst>
                <a:ext uri="{FF2B5EF4-FFF2-40B4-BE49-F238E27FC236}">
                  <a16:creationId xmlns:a16="http://schemas.microsoft.com/office/drawing/2014/main" id="{90EC6BAC-F4CB-3324-8DAC-7C0B163F3670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FF756886-6233-0BBE-856A-0D526921FF4B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226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63847-73A8-B4F2-0FE2-B77841704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4FF41A-0124-B5A4-CC87-E33810BABC86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C7E2E-E29B-5168-B9AE-0C947E041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A484F2-431A-C017-244E-3B4D74609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DFB93D3-8B8B-7F6D-DFCE-1ABADA0E8889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Generative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A905EE-0A61-5A42-EA7F-F86E6AEEBC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70" y="5606908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A905EE-0A61-5A42-EA7F-F86E6AEEB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70" y="5606908"/>
                <a:ext cx="704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D4AF47-DD5E-3D2B-45E0-18137BE607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3103" y="5606908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D4AF47-DD5E-3D2B-45E0-18137BE60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03" y="5606908"/>
                <a:ext cx="7046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6C0127-78E4-8A48-D418-9BEDF2EC94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816" y="5606908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6C0127-78E4-8A48-D418-9BEDF2EC9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16" y="5606908"/>
                <a:ext cx="7046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229">
            <a:extLst>
              <a:ext uri="{FF2B5EF4-FFF2-40B4-BE49-F238E27FC236}">
                <a16:creationId xmlns:a16="http://schemas.microsoft.com/office/drawing/2014/main" id="{6A196038-3F45-7481-2489-61623CD6D44A}"/>
              </a:ext>
            </a:extLst>
          </p:cNvPr>
          <p:cNvCxnSpPr>
            <a:cxnSpLocks/>
          </p:cNvCxnSpPr>
          <p:nvPr/>
        </p:nvCxnSpPr>
        <p:spPr>
          <a:xfrm flipH="1">
            <a:off x="3578582" y="5206845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229">
            <a:extLst>
              <a:ext uri="{FF2B5EF4-FFF2-40B4-BE49-F238E27FC236}">
                <a16:creationId xmlns:a16="http://schemas.microsoft.com/office/drawing/2014/main" id="{A02CE612-A487-7D12-FC73-C9A677464B0D}"/>
              </a:ext>
            </a:extLst>
          </p:cNvPr>
          <p:cNvCxnSpPr>
            <a:cxnSpLocks/>
          </p:cNvCxnSpPr>
          <p:nvPr/>
        </p:nvCxnSpPr>
        <p:spPr>
          <a:xfrm flipH="1">
            <a:off x="8330727" y="5206846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229">
            <a:extLst>
              <a:ext uri="{FF2B5EF4-FFF2-40B4-BE49-F238E27FC236}">
                <a16:creationId xmlns:a16="http://schemas.microsoft.com/office/drawing/2014/main" id="{A55B6DEC-1C46-6A81-45C1-F5E77CF9885E}"/>
              </a:ext>
            </a:extLst>
          </p:cNvPr>
          <p:cNvCxnSpPr>
            <a:cxnSpLocks/>
          </p:cNvCxnSpPr>
          <p:nvPr/>
        </p:nvCxnSpPr>
        <p:spPr>
          <a:xfrm flipH="1">
            <a:off x="5705014" y="5206845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29">
            <a:extLst>
              <a:ext uri="{FF2B5EF4-FFF2-40B4-BE49-F238E27FC236}">
                <a16:creationId xmlns:a16="http://schemas.microsoft.com/office/drawing/2014/main" id="{53F6526D-EECD-D1A3-46A5-AA5FC57663E7}"/>
              </a:ext>
            </a:extLst>
          </p:cNvPr>
          <p:cNvCxnSpPr>
            <a:cxnSpLocks/>
          </p:cNvCxnSpPr>
          <p:nvPr/>
        </p:nvCxnSpPr>
        <p:spPr>
          <a:xfrm flipH="1">
            <a:off x="3578582" y="4466657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9">
            <a:extLst>
              <a:ext uri="{FF2B5EF4-FFF2-40B4-BE49-F238E27FC236}">
                <a16:creationId xmlns:a16="http://schemas.microsoft.com/office/drawing/2014/main" id="{CED63CB0-17A0-803E-9756-43281C04738E}"/>
              </a:ext>
            </a:extLst>
          </p:cNvPr>
          <p:cNvCxnSpPr>
            <a:cxnSpLocks/>
          </p:cNvCxnSpPr>
          <p:nvPr/>
        </p:nvCxnSpPr>
        <p:spPr>
          <a:xfrm flipH="1">
            <a:off x="8330727" y="446665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29">
            <a:extLst>
              <a:ext uri="{FF2B5EF4-FFF2-40B4-BE49-F238E27FC236}">
                <a16:creationId xmlns:a16="http://schemas.microsoft.com/office/drawing/2014/main" id="{A7B1C4CD-B765-9E14-C79F-110197385210}"/>
              </a:ext>
            </a:extLst>
          </p:cNvPr>
          <p:cNvCxnSpPr>
            <a:cxnSpLocks/>
          </p:cNvCxnSpPr>
          <p:nvPr/>
        </p:nvCxnSpPr>
        <p:spPr>
          <a:xfrm flipH="1">
            <a:off x="5705014" y="4466657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EA5631-5FE8-3720-4C46-880959D654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5390" y="4145153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EA5631-5FE8-3720-4C46-880959D65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390" y="4145153"/>
                <a:ext cx="7046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2969AA-C9DF-70AC-FA8C-1248BA70E0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3434" y="414486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2969AA-C9DF-70AC-FA8C-1248BA70E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434" y="4144860"/>
                <a:ext cx="70461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F7D1B-FBBD-2C2E-4D9A-43961864B0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0843" y="413343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9F7D1B-FBBD-2C2E-4D9A-43961864B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843" y="4133435"/>
                <a:ext cx="70461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29">
            <a:extLst>
              <a:ext uri="{FF2B5EF4-FFF2-40B4-BE49-F238E27FC236}">
                <a16:creationId xmlns:a16="http://schemas.microsoft.com/office/drawing/2014/main" id="{28B6B82F-3394-3F2A-18E5-5F41CA1C8E84}"/>
              </a:ext>
            </a:extLst>
          </p:cNvPr>
          <p:cNvCxnSpPr>
            <a:cxnSpLocks/>
          </p:cNvCxnSpPr>
          <p:nvPr/>
        </p:nvCxnSpPr>
        <p:spPr>
          <a:xfrm flipH="1">
            <a:off x="3578582" y="3863765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29">
            <a:extLst>
              <a:ext uri="{FF2B5EF4-FFF2-40B4-BE49-F238E27FC236}">
                <a16:creationId xmlns:a16="http://schemas.microsoft.com/office/drawing/2014/main" id="{AD346C8F-FDCD-CB32-6D18-2B66D2048284}"/>
              </a:ext>
            </a:extLst>
          </p:cNvPr>
          <p:cNvCxnSpPr>
            <a:cxnSpLocks/>
          </p:cNvCxnSpPr>
          <p:nvPr/>
        </p:nvCxnSpPr>
        <p:spPr>
          <a:xfrm flipH="1">
            <a:off x="8330727" y="3863766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29">
            <a:extLst>
              <a:ext uri="{FF2B5EF4-FFF2-40B4-BE49-F238E27FC236}">
                <a16:creationId xmlns:a16="http://schemas.microsoft.com/office/drawing/2014/main" id="{1B866DB6-CB3B-187A-A980-DDAFD2D060C7}"/>
              </a:ext>
            </a:extLst>
          </p:cNvPr>
          <p:cNvCxnSpPr>
            <a:cxnSpLocks/>
          </p:cNvCxnSpPr>
          <p:nvPr/>
        </p:nvCxnSpPr>
        <p:spPr>
          <a:xfrm flipH="1">
            <a:off x="5705014" y="3863765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229">
            <a:extLst>
              <a:ext uri="{FF2B5EF4-FFF2-40B4-BE49-F238E27FC236}">
                <a16:creationId xmlns:a16="http://schemas.microsoft.com/office/drawing/2014/main" id="{0A1C7EB6-E8B4-A738-8D00-2E18909F4192}"/>
              </a:ext>
            </a:extLst>
          </p:cNvPr>
          <p:cNvCxnSpPr>
            <a:cxnSpLocks/>
          </p:cNvCxnSpPr>
          <p:nvPr/>
        </p:nvCxnSpPr>
        <p:spPr>
          <a:xfrm flipH="1">
            <a:off x="3578582" y="3132831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229">
            <a:extLst>
              <a:ext uri="{FF2B5EF4-FFF2-40B4-BE49-F238E27FC236}">
                <a16:creationId xmlns:a16="http://schemas.microsoft.com/office/drawing/2014/main" id="{DE43B463-E791-D46C-8A9F-6EB4F3BC028B}"/>
              </a:ext>
            </a:extLst>
          </p:cNvPr>
          <p:cNvCxnSpPr>
            <a:cxnSpLocks/>
          </p:cNvCxnSpPr>
          <p:nvPr/>
        </p:nvCxnSpPr>
        <p:spPr>
          <a:xfrm flipH="1">
            <a:off x="8330727" y="313283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229">
            <a:extLst>
              <a:ext uri="{FF2B5EF4-FFF2-40B4-BE49-F238E27FC236}">
                <a16:creationId xmlns:a16="http://schemas.microsoft.com/office/drawing/2014/main" id="{3B0B3808-9FAE-4AB9-B050-18D579394521}"/>
              </a:ext>
            </a:extLst>
          </p:cNvPr>
          <p:cNvCxnSpPr>
            <a:cxnSpLocks/>
          </p:cNvCxnSpPr>
          <p:nvPr/>
        </p:nvCxnSpPr>
        <p:spPr>
          <a:xfrm flipH="1">
            <a:off x="5705014" y="3132831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EE34934-DDCF-7209-1746-071881E8F5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70" y="2731823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EE34934-DDCF-7209-1746-071881E8F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70" y="2731823"/>
                <a:ext cx="70461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0502BD-573C-9D48-C892-B51BA2C8C4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3103" y="2731823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0502BD-573C-9D48-C892-B51BA2C8C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03" y="2731823"/>
                <a:ext cx="70461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C9667F-CE9F-88C4-C6B0-80B529FA46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816" y="275376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C9667F-CE9F-88C4-C6B0-80B529FA4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16" y="2753760"/>
                <a:ext cx="70461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0A3B2541-EEF0-F001-5DDF-4333B59C81A8}"/>
              </a:ext>
            </a:extLst>
          </p:cNvPr>
          <p:cNvGrpSpPr/>
          <p:nvPr/>
        </p:nvGrpSpPr>
        <p:grpSpPr>
          <a:xfrm>
            <a:off x="4257951" y="4257929"/>
            <a:ext cx="699033" cy="416461"/>
            <a:chOff x="5302498" y="4168234"/>
            <a:chExt cx="1714332" cy="41646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811BD84-BC1A-6D1A-A829-EEF068846420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17AF798-149F-A3D9-0BBB-C0EA7CA187CA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25A7AA2-09CB-5DA5-DFB4-291AFE5E5E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4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直接箭头连接符 229">
            <a:extLst>
              <a:ext uri="{FF2B5EF4-FFF2-40B4-BE49-F238E27FC236}">
                <a16:creationId xmlns:a16="http://schemas.microsoft.com/office/drawing/2014/main" id="{DAC81D5B-ED4C-CA4E-0256-818A40ECB133}"/>
              </a:ext>
            </a:extLst>
          </p:cNvPr>
          <p:cNvCxnSpPr>
            <a:cxnSpLocks/>
          </p:cNvCxnSpPr>
          <p:nvPr/>
        </p:nvCxnSpPr>
        <p:spPr>
          <a:xfrm flipH="1">
            <a:off x="4591698" y="3999384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662A88-9D14-1218-2641-B24310B984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7951" y="370401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662A88-9D14-1218-2641-B24310B98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951" y="3704015"/>
                <a:ext cx="70461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接箭头连接符 229">
            <a:extLst>
              <a:ext uri="{FF2B5EF4-FFF2-40B4-BE49-F238E27FC236}">
                <a16:creationId xmlns:a16="http://schemas.microsoft.com/office/drawing/2014/main" id="{F4BE160B-2ED8-1FAA-22F5-FA36BF5FF5A7}"/>
              </a:ext>
            </a:extLst>
          </p:cNvPr>
          <p:cNvCxnSpPr>
            <a:cxnSpLocks/>
          </p:cNvCxnSpPr>
          <p:nvPr/>
        </p:nvCxnSpPr>
        <p:spPr>
          <a:xfrm flipH="1">
            <a:off x="3718308" y="4329526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229">
            <a:extLst>
              <a:ext uri="{FF2B5EF4-FFF2-40B4-BE49-F238E27FC236}">
                <a16:creationId xmlns:a16="http://schemas.microsoft.com/office/drawing/2014/main" id="{7C578483-FDD3-A205-7F0F-90351CF1C361}"/>
              </a:ext>
            </a:extLst>
          </p:cNvPr>
          <p:cNvCxnSpPr>
            <a:cxnSpLocks/>
          </p:cNvCxnSpPr>
          <p:nvPr/>
        </p:nvCxnSpPr>
        <p:spPr>
          <a:xfrm flipH="1">
            <a:off x="5922112" y="4329526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229">
            <a:extLst>
              <a:ext uri="{FF2B5EF4-FFF2-40B4-BE49-F238E27FC236}">
                <a16:creationId xmlns:a16="http://schemas.microsoft.com/office/drawing/2014/main" id="{C6EB7FFF-90D8-C3B4-9644-82DB2DEB3C72}"/>
              </a:ext>
            </a:extLst>
          </p:cNvPr>
          <p:cNvCxnSpPr>
            <a:cxnSpLocks/>
          </p:cNvCxnSpPr>
          <p:nvPr/>
        </p:nvCxnSpPr>
        <p:spPr>
          <a:xfrm>
            <a:off x="5049193" y="4329526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229">
            <a:extLst>
              <a:ext uri="{FF2B5EF4-FFF2-40B4-BE49-F238E27FC236}">
                <a16:creationId xmlns:a16="http://schemas.microsoft.com/office/drawing/2014/main" id="{E1800707-7485-2E94-73B6-4C33AE2F046E}"/>
              </a:ext>
            </a:extLst>
          </p:cNvPr>
          <p:cNvCxnSpPr>
            <a:cxnSpLocks/>
          </p:cNvCxnSpPr>
          <p:nvPr/>
        </p:nvCxnSpPr>
        <p:spPr>
          <a:xfrm>
            <a:off x="7584737" y="4329526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25516D4-3881-3BEA-6E98-03DE77DCDC49}"/>
              </a:ext>
            </a:extLst>
          </p:cNvPr>
          <p:cNvGrpSpPr/>
          <p:nvPr/>
        </p:nvGrpSpPr>
        <p:grpSpPr>
          <a:xfrm>
            <a:off x="6451833" y="4257929"/>
            <a:ext cx="699033" cy="416461"/>
            <a:chOff x="5302498" y="4168234"/>
            <a:chExt cx="1714332" cy="41646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6F8C9C-AD4D-07AE-743C-BF9CF6F2606B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5A8B5F9-00E1-5AC5-714B-CD3067B4CBE3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DE4E96D-BDFB-2F63-35A9-9389926CC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6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5" name="直接箭头连接符 229">
            <a:extLst>
              <a:ext uri="{FF2B5EF4-FFF2-40B4-BE49-F238E27FC236}">
                <a16:creationId xmlns:a16="http://schemas.microsoft.com/office/drawing/2014/main" id="{261BCEF2-C667-6326-8921-B7D2CF3FD11A}"/>
              </a:ext>
            </a:extLst>
          </p:cNvPr>
          <p:cNvCxnSpPr>
            <a:cxnSpLocks/>
          </p:cNvCxnSpPr>
          <p:nvPr/>
        </p:nvCxnSpPr>
        <p:spPr>
          <a:xfrm flipH="1">
            <a:off x="6785580" y="4006506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8C1F1A7-5ABD-8D9F-1EFA-2AFE53431E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1833" y="3711137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8C1F1A7-5ABD-8D9F-1EFA-2AFE53431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833" y="3711137"/>
                <a:ext cx="70461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EC492B80-90B2-9070-354C-BF26789CEF11}"/>
              </a:ext>
            </a:extLst>
          </p:cNvPr>
          <p:cNvSpPr txBox="1"/>
          <p:nvPr/>
        </p:nvSpPr>
        <p:spPr>
          <a:xfrm>
            <a:off x="7143516" y="3986847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41BFDE-4ECB-3AD8-6C5F-AEE9A7351F83}"/>
              </a:ext>
            </a:extLst>
          </p:cNvPr>
          <p:cNvSpPr txBox="1"/>
          <p:nvPr/>
        </p:nvSpPr>
        <p:spPr>
          <a:xfrm>
            <a:off x="7143516" y="5474040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779A615-1FA5-2A36-124C-D691DBF8AF50}"/>
              </a:ext>
            </a:extLst>
          </p:cNvPr>
          <p:cNvSpPr/>
          <p:nvPr/>
        </p:nvSpPr>
        <p:spPr>
          <a:xfrm>
            <a:off x="3327702" y="2757291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5383416-5DFD-DB6C-4760-BA2D55B50EC7}"/>
              </a:ext>
            </a:extLst>
          </p:cNvPr>
          <p:cNvSpPr/>
          <p:nvPr/>
        </p:nvSpPr>
        <p:spPr>
          <a:xfrm>
            <a:off x="3327701" y="5653663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FBE284A-85A8-36A1-1E5D-6374C4F3ADBA}"/>
                  </a:ext>
                </a:extLst>
              </p:cNvPr>
              <p:cNvSpPr txBox="1"/>
              <p:nvPr/>
            </p:nvSpPr>
            <p:spPr>
              <a:xfrm>
                <a:off x="8705096" y="4140735"/>
                <a:ext cx="7129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𝑅𝑒𝑐𝑜𝑛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FBE284A-85A8-36A1-1E5D-6374C4F3A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096" y="4140735"/>
                <a:ext cx="712941" cy="369332"/>
              </a:xfrm>
              <a:prstGeom prst="rect">
                <a:avLst/>
              </a:prstGeom>
              <a:blipFill>
                <a:blip r:embed="rId18"/>
                <a:stretch>
                  <a:fillRect r="-877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B6033092-90EF-8756-0FA7-6B54F39825BC}"/>
              </a:ext>
            </a:extLst>
          </p:cNvPr>
          <p:cNvCxnSpPr>
            <a:cxnSpLocks/>
            <a:endCxn id="62" idx="0"/>
          </p:cNvCxnSpPr>
          <p:nvPr/>
        </p:nvCxnSpPr>
        <p:spPr>
          <a:xfrm rot="16200000" flipH="1">
            <a:off x="8260402" y="3339570"/>
            <a:ext cx="1217418" cy="384912"/>
          </a:xfrm>
          <a:prstGeom prst="bentConnector3">
            <a:avLst>
              <a:gd name="adj1" fmla="val 79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E7801981-23C9-C45F-86DA-17A88CF06C97}"/>
              </a:ext>
            </a:extLst>
          </p:cNvPr>
          <p:cNvCxnSpPr>
            <a:cxnSpLocks/>
            <a:endCxn id="62" idx="2"/>
          </p:cNvCxnSpPr>
          <p:nvPr/>
        </p:nvCxnSpPr>
        <p:spPr>
          <a:xfrm rot="5400000" flipH="1" flipV="1">
            <a:off x="8216571" y="4976929"/>
            <a:ext cx="1311858" cy="378134"/>
          </a:xfrm>
          <a:prstGeom prst="bentConnector3">
            <a:avLst>
              <a:gd name="adj1" fmla="val 32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18AF4F27-8245-20BE-ACD6-AA068DCF70DE}"/>
                  </a:ext>
                </a:extLst>
              </p:cNvPr>
              <p:cNvSpPr txBox="1"/>
              <p:nvPr/>
            </p:nvSpPr>
            <p:spPr>
              <a:xfrm>
                <a:off x="4390679" y="3103072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18AF4F27-8245-20BE-ACD6-AA068DCF7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679" y="3103072"/>
                <a:ext cx="44748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接箭头连接符 229">
            <a:extLst>
              <a:ext uri="{FF2B5EF4-FFF2-40B4-BE49-F238E27FC236}">
                <a16:creationId xmlns:a16="http://schemas.microsoft.com/office/drawing/2014/main" id="{4FC63113-670B-4D78-13BC-60917D339B3E}"/>
              </a:ext>
            </a:extLst>
          </p:cNvPr>
          <p:cNvCxnSpPr>
            <a:cxnSpLocks/>
          </p:cNvCxnSpPr>
          <p:nvPr/>
        </p:nvCxnSpPr>
        <p:spPr>
          <a:xfrm rot="10800000" flipH="1">
            <a:off x="4607467" y="3408293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D79D6470-FF54-170E-5E49-8B6019A1977D}"/>
                  </a:ext>
                </a:extLst>
              </p:cNvPr>
              <p:cNvSpPr txBox="1"/>
              <p:nvPr/>
            </p:nvSpPr>
            <p:spPr>
              <a:xfrm>
                <a:off x="6571518" y="3086608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D79D6470-FF54-170E-5E49-8B6019A19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518" y="3086608"/>
                <a:ext cx="44748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直接箭头连接符 229">
            <a:extLst>
              <a:ext uri="{FF2B5EF4-FFF2-40B4-BE49-F238E27FC236}">
                <a16:creationId xmlns:a16="http://schemas.microsoft.com/office/drawing/2014/main" id="{2745A094-9FB6-8A50-0CF6-07F746E928AB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88729" y="3381331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C9C62E8-5F96-86E4-F491-71BEDA061631}"/>
                  </a:ext>
                </a:extLst>
              </p:cNvPr>
              <p:cNvSpPr txBox="1"/>
              <p:nvPr/>
            </p:nvSpPr>
            <p:spPr>
              <a:xfrm>
                <a:off x="6828986" y="3396691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𝐾𝐿𝐷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C9C62E8-5F96-86E4-F491-71BEDA06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986" y="3396691"/>
                <a:ext cx="447486" cy="369332"/>
              </a:xfrm>
              <a:prstGeom prst="rect">
                <a:avLst/>
              </a:prstGeom>
              <a:blipFill>
                <a:blip r:embed="rId21"/>
                <a:stretch>
                  <a:fillRect r="-351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文本框 3">
            <a:extLst>
              <a:ext uri="{FF2B5EF4-FFF2-40B4-BE49-F238E27FC236}">
                <a16:creationId xmlns:a16="http://schemas.microsoft.com/office/drawing/2014/main" id="{9E7652EE-5DDF-EEE1-B44C-D067489EF441}"/>
              </a:ext>
            </a:extLst>
          </p:cNvPr>
          <p:cNvSpPr txBox="1"/>
          <p:nvPr/>
        </p:nvSpPr>
        <p:spPr>
          <a:xfrm>
            <a:off x="263353" y="692696"/>
            <a:ext cx="11737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Non-invertibility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Sequential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Encoder: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recover information lost at the current step, we replace the original step encoder with a sequential encoder that incorporates temporal context.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9C0C12-9661-D5D4-82CC-170EDE7CB508}"/>
              </a:ext>
            </a:extLst>
          </p:cNvPr>
          <p:cNvSpPr/>
          <p:nvPr/>
        </p:nvSpPr>
        <p:spPr>
          <a:xfrm>
            <a:off x="2769841" y="4718658"/>
            <a:ext cx="6147937" cy="132943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2F7B529-02FD-B7BB-AEAF-C4B46E0969F6}"/>
              </a:ext>
            </a:extLst>
          </p:cNvPr>
          <p:cNvSpPr txBox="1"/>
          <p:nvPr/>
        </p:nvSpPr>
        <p:spPr>
          <a:xfrm>
            <a:off x="7143516" y="2564904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175" name="Footer Placeholder 4">
            <a:extLst>
              <a:ext uri="{FF2B5EF4-FFF2-40B4-BE49-F238E27FC236}">
                <a16:creationId xmlns:a16="http://schemas.microsoft.com/office/drawing/2014/main" id="{E5E15928-B552-B45D-05A6-B11AEA047BA7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/>
              <a:t>CaRiNG</a:t>
            </a:r>
            <a:r>
              <a:rPr lang="en-US" dirty="0"/>
              <a:t>: Learning Temporal Causal Representation under Non-Invertible Generation Process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流程图: 手动操作 13">
            <a:extLst>
              <a:ext uri="{FF2B5EF4-FFF2-40B4-BE49-F238E27FC236}">
                <a16:creationId xmlns:a16="http://schemas.microsoft.com/office/drawing/2014/main" id="{6EA3CBAC-C73C-9571-5D46-6D2482FA101A}"/>
              </a:ext>
            </a:extLst>
          </p:cNvPr>
          <p:cNvSpPr/>
          <p:nvPr/>
        </p:nvSpPr>
        <p:spPr>
          <a:xfrm rot="10800000">
            <a:off x="3052719" y="4793627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7" name="流程图: 手动操作 13">
            <a:extLst>
              <a:ext uri="{FF2B5EF4-FFF2-40B4-BE49-F238E27FC236}">
                <a16:creationId xmlns:a16="http://schemas.microsoft.com/office/drawing/2014/main" id="{FE6B0B30-265F-EC23-D164-8CAB6A45A467}"/>
              </a:ext>
            </a:extLst>
          </p:cNvPr>
          <p:cNvSpPr/>
          <p:nvPr/>
        </p:nvSpPr>
        <p:spPr>
          <a:xfrm rot="10800000">
            <a:off x="5204951" y="4784069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8" name="流程图: 手动操作 13">
            <a:extLst>
              <a:ext uri="{FF2B5EF4-FFF2-40B4-BE49-F238E27FC236}">
                <a16:creationId xmlns:a16="http://schemas.microsoft.com/office/drawing/2014/main" id="{805B3444-9AD6-7F73-D0AB-B41050E968BE}"/>
              </a:ext>
            </a:extLst>
          </p:cNvPr>
          <p:cNvSpPr/>
          <p:nvPr/>
        </p:nvSpPr>
        <p:spPr>
          <a:xfrm rot="10800000">
            <a:off x="7818737" y="4784069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38BEC00-BFF5-5A65-AD9D-2285099DB04E}"/>
              </a:ext>
            </a:extLst>
          </p:cNvPr>
          <p:cNvSpPr txBox="1"/>
          <p:nvPr/>
        </p:nvSpPr>
        <p:spPr>
          <a:xfrm>
            <a:off x="3052719" y="4827566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84EB976-17A7-CEFC-7301-0C97333D9B91}"/>
              </a:ext>
            </a:extLst>
          </p:cNvPr>
          <p:cNvSpPr txBox="1"/>
          <p:nvPr/>
        </p:nvSpPr>
        <p:spPr>
          <a:xfrm>
            <a:off x="5204951" y="4827566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53E831F-6B8B-3B11-9D3B-45A4BA515612}"/>
              </a:ext>
            </a:extLst>
          </p:cNvPr>
          <p:cNvSpPr txBox="1"/>
          <p:nvPr/>
        </p:nvSpPr>
        <p:spPr>
          <a:xfrm>
            <a:off x="7818737" y="4827566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1895862-2C37-8897-5118-ACC5456A4A8A}"/>
              </a:ext>
            </a:extLst>
          </p:cNvPr>
          <p:cNvGrpSpPr/>
          <p:nvPr/>
        </p:nvGrpSpPr>
        <p:grpSpPr>
          <a:xfrm>
            <a:off x="2988738" y="3447210"/>
            <a:ext cx="1179688" cy="341587"/>
            <a:chOff x="1282985" y="2665033"/>
            <a:chExt cx="1327095" cy="341587"/>
          </a:xfrm>
        </p:grpSpPr>
        <p:sp>
          <p:nvSpPr>
            <p:cNvPr id="183" name="流程图: 手动操作 13">
              <a:extLst>
                <a:ext uri="{FF2B5EF4-FFF2-40B4-BE49-F238E27FC236}">
                  <a16:creationId xmlns:a16="http://schemas.microsoft.com/office/drawing/2014/main" id="{EB12CB57-D57B-D980-D355-3DD7B8DFE771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2C598869-7393-82B9-D233-FE90847E0D75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6B17BABC-B8B0-2FB3-0CA5-F1CD51CC0976}"/>
              </a:ext>
            </a:extLst>
          </p:cNvPr>
          <p:cNvGrpSpPr/>
          <p:nvPr/>
        </p:nvGrpSpPr>
        <p:grpSpPr>
          <a:xfrm>
            <a:off x="5113576" y="3450243"/>
            <a:ext cx="1179688" cy="341587"/>
            <a:chOff x="1282985" y="2665033"/>
            <a:chExt cx="1327095" cy="341587"/>
          </a:xfrm>
        </p:grpSpPr>
        <p:sp>
          <p:nvSpPr>
            <p:cNvPr id="186" name="流程图: 手动操作 13">
              <a:extLst>
                <a:ext uri="{FF2B5EF4-FFF2-40B4-BE49-F238E27FC236}">
                  <a16:creationId xmlns:a16="http://schemas.microsoft.com/office/drawing/2014/main" id="{CD0D4A38-B38A-2584-3C1B-793649BFD296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FEA09A8-3A8C-9B05-B39D-CCB6098906FC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1A39E507-1E35-9B46-56D2-84251AD1EDB2}"/>
              </a:ext>
            </a:extLst>
          </p:cNvPr>
          <p:cNvGrpSpPr/>
          <p:nvPr/>
        </p:nvGrpSpPr>
        <p:grpSpPr>
          <a:xfrm>
            <a:off x="7739686" y="3445443"/>
            <a:ext cx="1179688" cy="341587"/>
            <a:chOff x="1282985" y="2665033"/>
            <a:chExt cx="1327095" cy="341587"/>
          </a:xfrm>
        </p:grpSpPr>
        <p:sp>
          <p:nvSpPr>
            <p:cNvPr id="189" name="流程图: 手动操作 13">
              <a:extLst>
                <a:ext uri="{FF2B5EF4-FFF2-40B4-BE49-F238E27FC236}">
                  <a16:creationId xmlns:a16="http://schemas.microsoft.com/office/drawing/2014/main" id="{95B46A80-7BAE-5BD8-55F8-E80B27396A3E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A113EE02-CEA2-DD53-B169-DD39E2678ECB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D925E4F-9DB3-8211-A259-65588752304E}"/>
              </a:ext>
            </a:extLst>
          </p:cNvPr>
          <p:cNvGrpSpPr/>
          <p:nvPr/>
        </p:nvGrpSpPr>
        <p:grpSpPr>
          <a:xfrm>
            <a:off x="2791651" y="4789356"/>
            <a:ext cx="6048672" cy="848416"/>
            <a:chOff x="4986657" y="5658084"/>
            <a:chExt cx="6029573" cy="854778"/>
          </a:xfrm>
        </p:grpSpPr>
        <p:sp>
          <p:nvSpPr>
            <p:cNvPr id="140" name="流程图: 手动操作 13">
              <a:extLst>
                <a:ext uri="{FF2B5EF4-FFF2-40B4-BE49-F238E27FC236}">
                  <a16:creationId xmlns:a16="http://schemas.microsoft.com/office/drawing/2014/main" id="{811ACFA8-80B2-E41A-B321-BD5FE9C1C56C}"/>
                </a:ext>
              </a:extLst>
            </p:cNvPr>
            <p:cNvSpPr/>
            <p:nvPr/>
          </p:nvSpPr>
          <p:spPr>
            <a:xfrm rot="10800000">
              <a:off x="5227829" y="5667642"/>
              <a:ext cx="1021586" cy="338555"/>
            </a:xfrm>
            <a:prstGeom prst="flowChartManualOperation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41" name="流程图: 手动操作 13">
              <a:extLst>
                <a:ext uri="{FF2B5EF4-FFF2-40B4-BE49-F238E27FC236}">
                  <a16:creationId xmlns:a16="http://schemas.microsoft.com/office/drawing/2014/main" id="{D9A1FD41-EAD6-4C68-2450-D93B7ED6E957}"/>
                </a:ext>
              </a:extLst>
            </p:cNvPr>
            <p:cNvSpPr/>
            <p:nvPr/>
          </p:nvSpPr>
          <p:spPr>
            <a:xfrm rot="10800000">
              <a:off x="7380061" y="5658084"/>
              <a:ext cx="1021586" cy="338555"/>
            </a:xfrm>
            <a:prstGeom prst="flowChartManualOperation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42" name="流程图: 手动操作 13">
              <a:extLst>
                <a:ext uri="{FF2B5EF4-FFF2-40B4-BE49-F238E27FC236}">
                  <a16:creationId xmlns:a16="http://schemas.microsoft.com/office/drawing/2014/main" id="{D087FF1A-772B-74AF-29E0-807421F37C81}"/>
                </a:ext>
              </a:extLst>
            </p:cNvPr>
            <p:cNvSpPr/>
            <p:nvPr/>
          </p:nvSpPr>
          <p:spPr>
            <a:xfrm rot="10800000">
              <a:off x="9993847" y="5658084"/>
              <a:ext cx="1021586" cy="338555"/>
            </a:xfrm>
            <a:prstGeom prst="flowChartManualOperation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E24AD2B-4998-5601-BC43-615C4541A6B8}"/>
                </a:ext>
              </a:extLst>
            </p:cNvPr>
            <p:cNvSpPr txBox="1"/>
            <p:nvPr/>
          </p:nvSpPr>
          <p:spPr>
            <a:xfrm>
              <a:off x="5227829" y="5683781"/>
              <a:ext cx="1022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SeqEnc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6CD9BCB8-D4EE-CB3C-81CA-533591CE835C}"/>
                </a:ext>
              </a:extLst>
            </p:cNvPr>
            <p:cNvSpPr txBox="1"/>
            <p:nvPr/>
          </p:nvSpPr>
          <p:spPr>
            <a:xfrm>
              <a:off x="7380061" y="5674228"/>
              <a:ext cx="1022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SeqEnc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B454342-C962-75B1-B679-3A69314D7781}"/>
                </a:ext>
              </a:extLst>
            </p:cNvPr>
            <p:cNvSpPr txBox="1"/>
            <p:nvPr/>
          </p:nvSpPr>
          <p:spPr>
            <a:xfrm>
              <a:off x="9993847" y="5674225"/>
              <a:ext cx="1022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SeqEnc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6" name="直接箭头连接符 229">
              <a:extLst>
                <a:ext uri="{FF2B5EF4-FFF2-40B4-BE49-F238E27FC236}">
                  <a16:creationId xmlns:a16="http://schemas.microsoft.com/office/drawing/2014/main" id="{C60D41A2-D6DB-00B8-A0E0-3B23AAB8F9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3692" y="6080861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箭头连接符 229">
              <a:extLst>
                <a:ext uri="{FF2B5EF4-FFF2-40B4-BE49-F238E27FC236}">
                  <a16:creationId xmlns:a16="http://schemas.microsoft.com/office/drawing/2014/main" id="{9DA76DE8-FA52-FA12-4333-17B1C3459D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5837" y="6080862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箭头连接符 229">
              <a:extLst>
                <a:ext uri="{FF2B5EF4-FFF2-40B4-BE49-F238E27FC236}">
                  <a16:creationId xmlns:a16="http://schemas.microsoft.com/office/drawing/2014/main" id="{BE618F97-F4F9-9450-065F-613CFD3F33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0124" y="6080861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6C2AD47D-C55F-1966-DC79-1E3933FBE110}"/>
                </a:ext>
              </a:extLst>
            </p:cNvPr>
            <p:cNvSpPr/>
            <p:nvPr/>
          </p:nvSpPr>
          <p:spPr>
            <a:xfrm>
              <a:off x="5753692" y="6099924"/>
              <a:ext cx="2126432" cy="409904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36AD76CF-41AA-A6FE-0FBC-98801C67D595}"/>
                </a:ext>
              </a:extLst>
            </p:cNvPr>
            <p:cNvSpPr/>
            <p:nvPr/>
          </p:nvSpPr>
          <p:spPr>
            <a:xfrm>
              <a:off x="7891253" y="6091909"/>
              <a:ext cx="1372482" cy="409904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F905FEBE-4825-F464-08EB-0CAF790BD2A0}"/>
                </a:ext>
              </a:extLst>
            </p:cNvPr>
            <p:cNvSpPr/>
            <p:nvPr/>
          </p:nvSpPr>
          <p:spPr>
            <a:xfrm>
              <a:off x="9759847" y="6101502"/>
              <a:ext cx="738415" cy="408324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D2A61A5-1A5A-C4C2-1026-8BFB643143C1}"/>
                </a:ext>
              </a:extLst>
            </p:cNvPr>
            <p:cNvSpPr/>
            <p:nvPr/>
          </p:nvSpPr>
          <p:spPr>
            <a:xfrm>
              <a:off x="4986657" y="6117529"/>
              <a:ext cx="738415" cy="390897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F4382B8-7385-89BD-C10D-AC031F6B2EC8}"/>
                </a:ext>
              </a:extLst>
            </p:cNvPr>
            <p:cNvSpPr txBox="1"/>
            <p:nvPr/>
          </p:nvSpPr>
          <p:spPr>
            <a:xfrm>
              <a:off x="9318626" y="5725684"/>
              <a:ext cx="354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…</a:t>
              </a:r>
              <a:endParaRPr lang="en-CN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2380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F9C40-F52E-4AF5-DBAB-34F612696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020EC3-8725-A94D-BC9F-749B42A303AC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47C45-3F6C-8347-1E81-E459B60DE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29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D9F230-20FF-B086-D15B-265824024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2DD1280-35AE-5088-DAC6-A8DCD1AD3E13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Generative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DBAF63-74A1-2B11-A642-97F440585E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70" y="560844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DBAF63-74A1-2B11-A642-97F440585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70" y="5608445"/>
                <a:ext cx="704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9CA55D-10F3-CC05-26EE-B5A87C25A1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3103" y="560844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9CA55D-10F3-CC05-26EE-B5A87C25A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03" y="5608445"/>
                <a:ext cx="7046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BAEE18-5289-5EF4-4A11-82AA00DD2A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816" y="5608445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BAEE18-5289-5EF4-4A11-82AA00DD2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16" y="5608445"/>
                <a:ext cx="7046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229">
            <a:extLst>
              <a:ext uri="{FF2B5EF4-FFF2-40B4-BE49-F238E27FC236}">
                <a16:creationId xmlns:a16="http://schemas.microsoft.com/office/drawing/2014/main" id="{8241AE30-E18B-5C9F-AFC9-90C379CE1E7F}"/>
              </a:ext>
            </a:extLst>
          </p:cNvPr>
          <p:cNvCxnSpPr>
            <a:cxnSpLocks/>
          </p:cNvCxnSpPr>
          <p:nvPr/>
        </p:nvCxnSpPr>
        <p:spPr>
          <a:xfrm flipH="1">
            <a:off x="3578582" y="5208382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229">
            <a:extLst>
              <a:ext uri="{FF2B5EF4-FFF2-40B4-BE49-F238E27FC236}">
                <a16:creationId xmlns:a16="http://schemas.microsoft.com/office/drawing/2014/main" id="{46AEF430-1FD9-BB54-9604-8A548811383B}"/>
              </a:ext>
            </a:extLst>
          </p:cNvPr>
          <p:cNvCxnSpPr>
            <a:cxnSpLocks/>
          </p:cNvCxnSpPr>
          <p:nvPr/>
        </p:nvCxnSpPr>
        <p:spPr>
          <a:xfrm flipH="1">
            <a:off x="8330727" y="5208383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229">
            <a:extLst>
              <a:ext uri="{FF2B5EF4-FFF2-40B4-BE49-F238E27FC236}">
                <a16:creationId xmlns:a16="http://schemas.microsoft.com/office/drawing/2014/main" id="{8E6A392C-4DF5-51C0-68A4-D93DAC009A2A}"/>
              </a:ext>
            </a:extLst>
          </p:cNvPr>
          <p:cNvCxnSpPr>
            <a:cxnSpLocks/>
          </p:cNvCxnSpPr>
          <p:nvPr/>
        </p:nvCxnSpPr>
        <p:spPr>
          <a:xfrm flipH="1">
            <a:off x="5705014" y="5208382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29">
            <a:extLst>
              <a:ext uri="{FF2B5EF4-FFF2-40B4-BE49-F238E27FC236}">
                <a16:creationId xmlns:a16="http://schemas.microsoft.com/office/drawing/2014/main" id="{38EE6952-5A83-48DA-52D0-55BDA6E40E8E}"/>
              </a:ext>
            </a:extLst>
          </p:cNvPr>
          <p:cNvCxnSpPr>
            <a:cxnSpLocks/>
          </p:cNvCxnSpPr>
          <p:nvPr/>
        </p:nvCxnSpPr>
        <p:spPr>
          <a:xfrm flipH="1">
            <a:off x="3578582" y="4468194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9">
            <a:extLst>
              <a:ext uri="{FF2B5EF4-FFF2-40B4-BE49-F238E27FC236}">
                <a16:creationId xmlns:a16="http://schemas.microsoft.com/office/drawing/2014/main" id="{EC855E8D-729D-539A-AD94-2680E913D4C1}"/>
              </a:ext>
            </a:extLst>
          </p:cNvPr>
          <p:cNvCxnSpPr>
            <a:cxnSpLocks/>
          </p:cNvCxnSpPr>
          <p:nvPr/>
        </p:nvCxnSpPr>
        <p:spPr>
          <a:xfrm flipH="1">
            <a:off x="8330727" y="4468195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29">
            <a:extLst>
              <a:ext uri="{FF2B5EF4-FFF2-40B4-BE49-F238E27FC236}">
                <a16:creationId xmlns:a16="http://schemas.microsoft.com/office/drawing/2014/main" id="{BC70A31F-D392-D979-1DDA-65D7504098D0}"/>
              </a:ext>
            </a:extLst>
          </p:cNvPr>
          <p:cNvCxnSpPr>
            <a:cxnSpLocks/>
          </p:cNvCxnSpPr>
          <p:nvPr/>
        </p:nvCxnSpPr>
        <p:spPr>
          <a:xfrm flipH="1">
            <a:off x="5705014" y="4468194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AB50B4-AEB6-81EE-247C-33870C1351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5390" y="414669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3AB50B4-AEB6-81EE-247C-33870C135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390" y="4146690"/>
                <a:ext cx="7046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622FC2-CC0A-DFAF-4B4C-FDAD26DC53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3434" y="4146397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622FC2-CC0A-DFAF-4B4C-FDAD26DC5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434" y="4146397"/>
                <a:ext cx="70461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1CDF6C-D582-D766-CB84-F2FABC85CA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0843" y="4134972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1CDF6C-D582-D766-CB84-F2FABC85C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843" y="4134972"/>
                <a:ext cx="70461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29">
            <a:extLst>
              <a:ext uri="{FF2B5EF4-FFF2-40B4-BE49-F238E27FC236}">
                <a16:creationId xmlns:a16="http://schemas.microsoft.com/office/drawing/2014/main" id="{9C982EF7-D848-0704-CF28-BF610639998F}"/>
              </a:ext>
            </a:extLst>
          </p:cNvPr>
          <p:cNvCxnSpPr>
            <a:cxnSpLocks/>
          </p:cNvCxnSpPr>
          <p:nvPr/>
        </p:nvCxnSpPr>
        <p:spPr>
          <a:xfrm flipH="1">
            <a:off x="3578582" y="386530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29">
            <a:extLst>
              <a:ext uri="{FF2B5EF4-FFF2-40B4-BE49-F238E27FC236}">
                <a16:creationId xmlns:a16="http://schemas.microsoft.com/office/drawing/2014/main" id="{F8098CB3-A470-85B4-2D63-431E4415F513}"/>
              </a:ext>
            </a:extLst>
          </p:cNvPr>
          <p:cNvCxnSpPr>
            <a:cxnSpLocks/>
          </p:cNvCxnSpPr>
          <p:nvPr/>
        </p:nvCxnSpPr>
        <p:spPr>
          <a:xfrm flipH="1">
            <a:off x="8330727" y="3865303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29">
            <a:extLst>
              <a:ext uri="{FF2B5EF4-FFF2-40B4-BE49-F238E27FC236}">
                <a16:creationId xmlns:a16="http://schemas.microsoft.com/office/drawing/2014/main" id="{2322100C-326D-1D32-9DD7-50C4FE9D4A96}"/>
              </a:ext>
            </a:extLst>
          </p:cNvPr>
          <p:cNvCxnSpPr>
            <a:cxnSpLocks/>
          </p:cNvCxnSpPr>
          <p:nvPr/>
        </p:nvCxnSpPr>
        <p:spPr>
          <a:xfrm flipH="1">
            <a:off x="5705014" y="386530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229">
            <a:extLst>
              <a:ext uri="{FF2B5EF4-FFF2-40B4-BE49-F238E27FC236}">
                <a16:creationId xmlns:a16="http://schemas.microsoft.com/office/drawing/2014/main" id="{019725A7-EBE3-45BD-3A59-2EF2BBB6C6D0}"/>
              </a:ext>
            </a:extLst>
          </p:cNvPr>
          <p:cNvCxnSpPr>
            <a:cxnSpLocks/>
          </p:cNvCxnSpPr>
          <p:nvPr/>
        </p:nvCxnSpPr>
        <p:spPr>
          <a:xfrm flipH="1">
            <a:off x="3578582" y="313436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229">
            <a:extLst>
              <a:ext uri="{FF2B5EF4-FFF2-40B4-BE49-F238E27FC236}">
                <a16:creationId xmlns:a16="http://schemas.microsoft.com/office/drawing/2014/main" id="{8D5128B1-57D6-4A8D-651A-240BED942B13}"/>
              </a:ext>
            </a:extLst>
          </p:cNvPr>
          <p:cNvCxnSpPr>
            <a:cxnSpLocks/>
          </p:cNvCxnSpPr>
          <p:nvPr/>
        </p:nvCxnSpPr>
        <p:spPr>
          <a:xfrm flipH="1">
            <a:off x="8330727" y="3134369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229">
            <a:extLst>
              <a:ext uri="{FF2B5EF4-FFF2-40B4-BE49-F238E27FC236}">
                <a16:creationId xmlns:a16="http://schemas.microsoft.com/office/drawing/2014/main" id="{0CDCFB96-403F-E9C8-2DEF-D4D2D695384E}"/>
              </a:ext>
            </a:extLst>
          </p:cNvPr>
          <p:cNvCxnSpPr>
            <a:cxnSpLocks/>
          </p:cNvCxnSpPr>
          <p:nvPr/>
        </p:nvCxnSpPr>
        <p:spPr>
          <a:xfrm flipH="1">
            <a:off x="5705014" y="313436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FF9B369-A70E-CB78-876B-5F9BB68400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26670" y="273336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FF9B369-A70E-CB78-876B-5F9BB6840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670" y="2733360"/>
                <a:ext cx="70461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ACAA5BE-2A07-BFE0-ACFE-ED693B02F7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3103" y="2733360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ACAA5BE-2A07-BFE0-ACFE-ED693B02F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03" y="2733360"/>
                <a:ext cx="70461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775335B-53FD-3BD1-7457-B7EEE7EAD0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8816" y="2755297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775335B-53FD-3BD1-7457-B7EEE7EAD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816" y="2755297"/>
                <a:ext cx="70461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A6F77BCE-22AE-F71B-5CC9-7CA208A2A01B}"/>
              </a:ext>
            </a:extLst>
          </p:cNvPr>
          <p:cNvGrpSpPr/>
          <p:nvPr/>
        </p:nvGrpSpPr>
        <p:grpSpPr>
          <a:xfrm>
            <a:off x="4257951" y="4259466"/>
            <a:ext cx="699033" cy="416461"/>
            <a:chOff x="5302498" y="4168234"/>
            <a:chExt cx="1714332" cy="41646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799CC7A-AD81-B8C5-1605-92AB84D84E30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2E199FF-2071-CDB7-818E-1D6FB8044063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25A7AA2-09CB-5DA5-DFB4-291AFE5E5E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4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直接箭头连接符 229">
            <a:extLst>
              <a:ext uri="{FF2B5EF4-FFF2-40B4-BE49-F238E27FC236}">
                <a16:creationId xmlns:a16="http://schemas.microsoft.com/office/drawing/2014/main" id="{CDEF5F9D-CD0B-C7DF-CEB8-605B82AECE87}"/>
              </a:ext>
            </a:extLst>
          </p:cNvPr>
          <p:cNvCxnSpPr>
            <a:cxnSpLocks/>
          </p:cNvCxnSpPr>
          <p:nvPr/>
        </p:nvCxnSpPr>
        <p:spPr>
          <a:xfrm flipH="1">
            <a:off x="4591698" y="4000921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1A9C4A0-BE04-ED0D-AC96-5AC51BCD1C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7951" y="3705552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1A9C4A0-BE04-ED0D-AC96-5AC51BCD1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951" y="3705552"/>
                <a:ext cx="70461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接箭头连接符 229">
            <a:extLst>
              <a:ext uri="{FF2B5EF4-FFF2-40B4-BE49-F238E27FC236}">
                <a16:creationId xmlns:a16="http://schemas.microsoft.com/office/drawing/2014/main" id="{E18197CD-01B5-A71E-93F1-6685D8EFDD1A}"/>
              </a:ext>
            </a:extLst>
          </p:cNvPr>
          <p:cNvCxnSpPr>
            <a:cxnSpLocks/>
          </p:cNvCxnSpPr>
          <p:nvPr/>
        </p:nvCxnSpPr>
        <p:spPr>
          <a:xfrm flipH="1">
            <a:off x="3718308" y="433106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229">
            <a:extLst>
              <a:ext uri="{FF2B5EF4-FFF2-40B4-BE49-F238E27FC236}">
                <a16:creationId xmlns:a16="http://schemas.microsoft.com/office/drawing/2014/main" id="{62933E21-57EB-4C4B-E960-B09BE6B9822A}"/>
              </a:ext>
            </a:extLst>
          </p:cNvPr>
          <p:cNvCxnSpPr>
            <a:cxnSpLocks/>
          </p:cNvCxnSpPr>
          <p:nvPr/>
        </p:nvCxnSpPr>
        <p:spPr>
          <a:xfrm flipH="1">
            <a:off x="5922112" y="433106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229">
            <a:extLst>
              <a:ext uri="{FF2B5EF4-FFF2-40B4-BE49-F238E27FC236}">
                <a16:creationId xmlns:a16="http://schemas.microsoft.com/office/drawing/2014/main" id="{3B852922-AA55-7271-D597-8EB93687342E}"/>
              </a:ext>
            </a:extLst>
          </p:cNvPr>
          <p:cNvCxnSpPr>
            <a:cxnSpLocks/>
          </p:cNvCxnSpPr>
          <p:nvPr/>
        </p:nvCxnSpPr>
        <p:spPr>
          <a:xfrm>
            <a:off x="5049193" y="433106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229">
            <a:extLst>
              <a:ext uri="{FF2B5EF4-FFF2-40B4-BE49-F238E27FC236}">
                <a16:creationId xmlns:a16="http://schemas.microsoft.com/office/drawing/2014/main" id="{17199BDD-9E6E-C313-E115-D8DF38E5143A}"/>
              </a:ext>
            </a:extLst>
          </p:cNvPr>
          <p:cNvCxnSpPr>
            <a:cxnSpLocks/>
          </p:cNvCxnSpPr>
          <p:nvPr/>
        </p:nvCxnSpPr>
        <p:spPr>
          <a:xfrm>
            <a:off x="7584737" y="4331063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A15B725-7CDE-C33B-AEC7-77ABA6758778}"/>
              </a:ext>
            </a:extLst>
          </p:cNvPr>
          <p:cNvGrpSpPr/>
          <p:nvPr/>
        </p:nvGrpSpPr>
        <p:grpSpPr>
          <a:xfrm>
            <a:off x="6451833" y="4259466"/>
            <a:ext cx="699033" cy="416461"/>
            <a:chOff x="5302498" y="4168234"/>
            <a:chExt cx="1714332" cy="41646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37FDAD5-D60D-4398-4C08-06FD5C2EAE17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7B3223AD-44E3-C83E-DB25-1DF1DC1B2F9C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DE4E96D-BDFB-2F63-35A9-9389926CC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6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5" name="直接箭头连接符 229">
            <a:extLst>
              <a:ext uri="{FF2B5EF4-FFF2-40B4-BE49-F238E27FC236}">
                <a16:creationId xmlns:a16="http://schemas.microsoft.com/office/drawing/2014/main" id="{BD35F3CA-39D8-2192-C586-7BD3DB903B93}"/>
              </a:ext>
            </a:extLst>
          </p:cNvPr>
          <p:cNvCxnSpPr>
            <a:cxnSpLocks/>
          </p:cNvCxnSpPr>
          <p:nvPr/>
        </p:nvCxnSpPr>
        <p:spPr>
          <a:xfrm flipH="1">
            <a:off x="6785580" y="4008043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EECA692-C5B9-142C-C703-2059A93E02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1833" y="3712674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EECA692-C5B9-142C-C703-2059A93E0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833" y="3712674"/>
                <a:ext cx="70461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63536D84-9EA7-ECD8-CF73-8A53CB7F3753}"/>
              </a:ext>
            </a:extLst>
          </p:cNvPr>
          <p:cNvSpPr txBox="1"/>
          <p:nvPr/>
        </p:nvSpPr>
        <p:spPr>
          <a:xfrm>
            <a:off x="7143516" y="3988384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35734C-A423-4D21-523E-F4129DDA360B}"/>
              </a:ext>
            </a:extLst>
          </p:cNvPr>
          <p:cNvSpPr txBox="1"/>
          <p:nvPr/>
        </p:nvSpPr>
        <p:spPr>
          <a:xfrm>
            <a:off x="7143516" y="5475577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E1FF3A8-4431-3495-D9AA-641CE7DF6524}"/>
              </a:ext>
            </a:extLst>
          </p:cNvPr>
          <p:cNvSpPr/>
          <p:nvPr/>
        </p:nvSpPr>
        <p:spPr>
          <a:xfrm>
            <a:off x="3327702" y="2758828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54555E-9037-6E0E-FA41-8316AB8247A7}"/>
              </a:ext>
            </a:extLst>
          </p:cNvPr>
          <p:cNvSpPr txBox="1"/>
          <p:nvPr/>
        </p:nvSpPr>
        <p:spPr>
          <a:xfrm>
            <a:off x="7143516" y="2564904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4575818-3EC8-5A9C-210B-CA8D35992748}"/>
              </a:ext>
            </a:extLst>
          </p:cNvPr>
          <p:cNvSpPr/>
          <p:nvPr/>
        </p:nvSpPr>
        <p:spPr>
          <a:xfrm>
            <a:off x="3327701" y="5655200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C7A44D8-B0BC-9699-25A8-F151BD1584DE}"/>
                  </a:ext>
                </a:extLst>
              </p:cNvPr>
              <p:cNvSpPr txBox="1"/>
              <p:nvPr/>
            </p:nvSpPr>
            <p:spPr>
              <a:xfrm>
                <a:off x="8705096" y="4142272"/>
                <a:ext cx="7129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𝑅𝑒𝑐𝑜𝑛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C7A44D8-B0BC-9699-25A8-F151BD158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096" y="4142272"/>
                <a:ext cx="712941" cy="369332"/>
              </a:xfrm>
              <a:prstGeom prst="rect">
                <a:avLst/>
              </a:prstGeom>
              <a:blipFill>
                <a:blip r:embed="rId18"/>
                <a:stretch>
                  <a:fillRect r="-877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D73131AF-F688-72A6-97F5-DA438312F50D}"/>
              </a:ext>
            </a:extLst>
          </p:cNvPr>
          <p:cNvCxnSpPr>
            <a:cxnSpLocks/>
            <a:endCxn id="62" idx="0"/>
          </p:cNvCxnSpPr>
          <p:nvPr/>
        </p:nvCxnSpPr>
        <p:spPr>
          <a:xfrm rot="16200000" flipH="1">
            <a:off x="8260402" y="3341107"/>
            <a:ext cx="1217418" cy="384912"/>
          </a:xfrm>
          <a:prstGeom prst="bentConnector3">
            <a:avLst>
              <a:gd name="adj1" fmla="val 79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44E1DC9D-4B65-9FD0-6996-48806705E44A}"/>
              </a:ext>
            </a:extLst>
          </p:cNvPr>
          <p:cNvCxnSpPr>
            <a:cxnSpLocks/>
            <a:endCxn id="62" idx="2"/>
          </p:cNvCxnSpPr>
          <p:nvPr/>
        </p:nvCxnSpPr>
        <p:spPr>
          <a:xfrm rot="5400000" flipH="1" flipV="1">
            <a:off x="8216571" y="4978466"/>
            <a:ext cx="1311858" cy="378134"/>
          </a:xfrm>
          <a:prstGeom prst="bentConnector3">
            <a:avLst>
              <a:gd name="adj1" fmla="val 32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F5A3817-4C46-6083-ED9E-029CD6508E4F}"/>
                  </a:ext>
                </a:extLst>
              </p:cNvPr>
              <p:cNvSpPr txBox="1"/>
              <p:nvPr/>
            </p:nvSpPr>
            <p:spPr>
              <a:xfrm>
                <a:off x="4390679" y="3104609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F5A3817-4C46-6083-ED9E-029CD6508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679" y="3104609"/>
                <a:ext cx="44748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接箭头连接符 229">
            <a:extLst>
              <a:ext uri="{FF2B5EF4-FFF2-40B4-BE49-F238E27FC236}">
                <a16:creationId xmlns:a16="http://schemas.microsoft.com/office/drawing/2014/main" id="{10DDB86A-8A73-03CB-EA78-30482F208B1F}"/>
              </a:ext>
            </a:extLst>
          </p:cNvPr>
          <p:cNvCxnSpPr>
            <a:cxnSpLocks/>
          </p:cNvCxnSpPr>
          <p:nvPr/>
        </p:nvCxnSpPr>
        <p:spPr>
          <a:xfrm rot="10800000" flipH="1">
            <a:off x="4607467" y="3409830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A119FC1-3AE1-250E-5676-C61A323F07CF}"/>
                  </a:ext>
                </a:extLst>
              </p:cNvPr>
              <p:cNvSpPr txBox="1"/>
              <p:nvPr/>
            </p:nvSpPr>
            <p:spPr>
              <a:xfrm>
                <a:off x="6571518" y="3088145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A119FC1-3AE1-250E-5676-C61A323F0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518" y="3088145"/>
                <a:ext cx="44748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直接箭头连接符 229">
            <a:extLst>
              <a:ext uri="{FF2B5EF4-FFF2-40B4-BE49-F238E27FC236}">
                <a16:creationId xmlns:a16="http://schemas.microsoft.com/office/drawing/2014/main" id="{65AF8B64-52C3-2617-4832-DF89536F816B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88729" y="3382868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DD4F9CF-F8F6-4280-FC6A-478AD948FB7B}"/>
                  </a:ext>
                </a:extLst>
              </p:cNvPr>
              <p:cNvSpPr txBox="1"/>
              <p:nvPr/>
            </p:nvSpPr>
            <p:spPr>
              <a:xfrm>
                <a:off x="6828986" y="3398228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𝐾𝐿𝐷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DD4F9CF-F8F6-4280-FC6A-478AD948F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986" y="3398228"/>
                <a:ext cx="447486" cy="369332"/>
              </a:xfrm>
              <a:prstGeom prst="rect">
                <a:avLst/>
              </a:prstGeom>
              <a:blipFill>
                <a:blip r:embed="rId21"/>
                <a:stretch>
                  <a:fillRect r="-351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3">
                <a:extLst>
                  <a:ext uri="{FF2B5EF4-FFF2-40B4-BE49-F238E27FC236}">
                    <a16:creationId xmlns:a16="http://schemas.microsoft.com/office/drawing/2014/main" id="{F2AFC286-1A29-B548-6C91-9F519A3556E9}"/>
                  </a:ext>
                </a:extLst>
              </p:cNvPr>
              <p:cNvSpPr txBox="1"/>
              <p:nvPr/>
            </p:nvSpPr>
            <p:spPr>
              <a:xfrm>
                <a:off x="263353" y="692696"/>
                <a:ext cx="11737304" cy="1451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  <a:defRPr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Extension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Instantaneous Dependency— Sparsity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</a:t>
                </a:r>
              </a:p>
              <a:p>
                <a:pPr>
                  <a:defRPr/>
                </a:pP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impose a sparsity constraint on the Jacobian of the flow model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1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𝐳</m:t>
                            </m:r>
                          </m:sub>
                          <m:sup>
                            <m:r>
                              <a:rPr lang="en-US" sz="2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sup>
                        </m:sSubSup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encourage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sparse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causal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relationships.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6" name="文本框 3">
                <a:extLst>
                  <a:ext uri="{FF2B5EF4-FFF2-40B4-BE49-F238E27FC236}">
                    <a16:creationId xmlns:a16="http://schemas.microsoft.com/office/drawing/2014/main" id="{F2AFC286-1A29-B548-6C91-9F519A355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3" y="692696"/>
                <a:ext cx="11737304" cy="1451936"/>
              </a:xfrm>
              <a:prstGeom prst="rect">
                <a:avLst/>
              </a:prstGeom>
              <a:blipFill>
                <a:blip r:embed="rId22"/>
                <a:stretch>
                  <a:fillRect l="-864" t="-3478" b="-95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1" name="Rectangle 170">
            <a:extLst>
              <a:ext uri="{FF2B5EF4-FFF2-40B4-BE49-F238E27FC236}">
                <a16:creationId xmlns:a16="http://schemas.microsoft.com/office/drawing/2014/main" id="{3D65D83E-AF2B-F830-3144-2614A7318C09}"/>
              </a:ext>
            </a:extLst>
          </p:cNvPr>
          <p:cNvSpPr/>
          <p:nvPr/>
        </p:nvSpPr>
        <p:spPr>
          <a:xfrm>
            <a:off x="4155434" y="3672091"/>
            <a:ext cx="1048719" cy="104612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D8644AD2-9CB4-9B0F-B4BD-77A3F5D707B9}"/>
                  </a:ext>
                </a:extLst>
              </p:cNvPr>
              <p:cNvSpPr txBox="1"/>
              <p:nvPr/>
            </p:nvSpPr>
            <p:spPr>
              <a:xfrm>
                <a:off x="4824743" y="3672683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D8644AD2-9CB4-9B0F-B4BD-77A3F5D70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743" y="3672683"/>
                <a:ext cx="447486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4" name="Elbow Connector 173">
            <a:extLst>
              <a:ext uri="{FF2B5EF4-FFF2-40B4-BE49-F238E27FC236}">
                <a16:creationId xmlns:a16="http://schemas.microsoft.com/office/drawing/2014/main" id="{813AB1E7-A889-96AC-D389-D825F1F2C844}"/>
              </a:ext>
            </a:extLst>
          </p:cNvPr>
          <p:cNvCxnSpPr/>
          <p:nvPr/>
        </p:nvCxnSpPr>
        <p:spPr>
          <a:xfrm rot="16200000" flipH="1">
            <a:off x="4636819" y="4041070"/>
            <a:ext cx="318400" cy="124108"/>
          </a:xfrm>
          <a:prstGeom prst="bentConnector3">
            <a:avLst>
              <a:gd name="adj1" fmla="val -5228"/>
            </a:avLst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Footer Placeholder 4">
            <a:extLst>
              <a:ext uri="{FF2B5EF4-FFF2-40B4-BE49-F238E27FC236}">
                <a16:creationId xmlns:a16="http://schemas.microsoft.com/office/drawing/2014/main" id="{7428A7E5-BC51-6FCE-E7A0-D144FA947DD5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813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On the Identification of Temporally Causal Representation with Instantaneous Dependence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流程图: 手动操作 13">
            <a:extLst>
              <a:ext uri="{FF2B5EF4-FFF2-40B4-BE49-F238E27FC236}">
                <a16:creationId xmlns:a16="http://schemas.microsoft.com/office/drawing/2014/main" id="{DA1F5923-CEA4-99C9-AF1F-C7B08185D5D9}"/>
              </a:ext>
            </a:extLst>
          </p:cNvPr>
          <p:cNvSpPr/>
          <p:nvPr/>
        </p:nvSpPr>
        <p:spPr>
          <a:xfrm rot="10800000">
            <a:off x="3052719" y="4795163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3" name="流程图: 手动操作 13">
            <a:extLst>
              <a:ext uri="{FF2B5EF4-FFF2-40B4-BE49-F238E27FC236}">
                <a16:creationId xmlns:a16="http://schemas.microsoft.com/office/drawing/2014/main" id="{9F9505F9-F01D-F4C9-7045-9BA0CE39CB64}"/>
              </a:ext>
            </a:extLst>
          </p:cNvPr>
          <p:cNvSpPr/>
          <p:nvPr/>
        </p:nvSpPr>
        <p:spPr>
          <a:xfrm rot="10800000">
            <a:off x="5204951" y="4785605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5" name="流程图: 手动操作 13">
            <a:extLst>
              <a:ext uri="{FF2B5EF4-FFF2-40B4-BE49-F238E27FC236}">
                <a16:creationId xmlns:a16="http://schemas.microsoft.com/office/drawing/2014/main" id="{567F6D44-938F-FD20-D760-AD2CC295FA37}"/>
              </a:ext>
            </a:extLst>
          </p:cNvPr>
          <p:cNvSpPr/>
          <p:nvPr/>
        </p:nvSpPr>
        <p:spPr>
          <a:xfrm rot="10800000">
            <a:off x="7818737" y="4785605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320E6E7-6016-B5E0-B200-3400F9DAB6F9}"/>
              </a:ext>
            </a:extLst>
          </p:cNvPr>
          <p:cNvSpPr txBox="1"/>
          <p:nvPr/>
        </p:nvSpPr>
        <p:spPr>
          <a:xfrm>
            <a:off x="3052719" y="4829102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4FE4251E-2982-D58F-568B-FE9875C88B4A}"/>
              </a:ext>
            </a:extLst>
          </p:cNvPr>
          <p:cNvSpPr txBox="1"/>
          <p:nvPr/>
        </p:nvSpPr>
        <p:spPr>
          <a:xfrm>
            <a:off x="5204951" y="4829102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12E30D9-DF6A-DA2F-DEA0-F89C37675268}"/>
              </a:ext>
            </a:extLst>
          </p:cNvPr>
          <p:cNvSpPr txBox="1"/>
          <p:nvPr/>
        </p:nvSpPr>
        <p:spPr>
          <a:xfrm>
            <a:off x="7818737" y="4829102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0000A0A4-3260-6A30-1F8A-714CA1059946}"/>
              </a:ext>
            </a:extLst>
          </p:cNvPr>
          <p:cNvGrpSpPr/>
          <p:nvPr/>
        </p:nvGrpSpPr>
        <p:grpSpPr>
          <a:xfrm>
            <a:off x="2988738" y="3448746"/>
            <a:ext cx="1179688" cy="341587"/>
            <a:chOff x="1282985" y="2665033"/>
            <a:chExt cx="1327095" cy="341587"/>
          </a:xfrm>
        </p:grpSpPr>
        <p:sp>
          <p:nvSpPr>
            <p:cNvPr id="180" name="流程图: 手动操作 13">
              <a:extLst>
                <a:ext uri="{FF2B5EF4-FFF2-40B4-BE49-F238E27FC236}">
                  <a16:creationId xmlns:a16="http://schemas.microsoft.com/office/drawing/2014/main" id="{7EEFF8E4-AC2D-F73A-B5AE-72BB40DA7969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3563BAA5-DBBE-6B88-0299-E781764382FB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7202142-7C6C-5F3D-C222-7C85DFEEAD13}"/>
              </a:ext>
            </a:extLst>
          </p:cNvPr>
          <p:cNvGrpSpPr/>
          <p:nvPr/>
        </p:nvGrpSpPr>
        <p:grpSpPr>
          <a:xfrm>
            <a:off x="5113576" y="3451779"/>
            <a:ext cx="1179688" cy="341587"/>
            <a:chOff x="1282985" y="2665033"/>
            <a:chExt cx="1327095" cy="341587"/>
          </a:xfrm>
        </p:grpSpPr>
        <p:sp>
          <p:nvSpPr>
            <p:cNvPr id="183" name="流程图: 手动操作 13">
              <a:extLst>
                <a:ext uri="{FF2B5EF4-FFF2-40B4-BE49-F238E27FC236}">
                  <a16:creationId xmlns:a16="http://schemas.microsoft.com/office/drawing/2014/main" id="{4D2E88C8-4EA2-BDA6-C85F-0A40DC3DBED7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FFE2BDFF-E052-62D6-06D7-B7389AF6358C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8EADE3FC-6DC7-18DB-F193-42545FD32875}"/>
              </a:ext>
            </a:extLst>
          </p:cNvPr>
          <p:cNvGrpSpPr/>
          <p:nvPr/>
        </p:nvGrpSpPr>
        <p:grpSpPr>
          <a:xfrm>
            <a:off x="7739686" y="3446979"/>
            <a:ext cx="1179688" cy="341587"/>
            <a:chOff x="1282985" y="2665033"/>
            <a:chExt cx="1327095" cy="341587"/>
          </a:xfrm>
        </p:grpSpPr>
        <p:sp>
          <p:nvSpPr>
            <p:cNvPr id="186" name="流程图: 手动操作 13">
              <a:extLst>
                <a:ext uri="{FF2B5EF4-FFF2-40B4-BE49-F238E27FC236}">
                  <a16:creationId xmlns:a16="http://schemas.microsoft.com/office/drawing/2014/main" id="{172F53E4-7EED-1BEA-657F-F005BCF2A260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9308F0C0-9DD0-1481-043C-6D74BF120F55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7386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2BC4D-EA55-1319-3A96-FB96F01B4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E9FF11-F966-1DA1-CA85-9E8E8FB3ADF5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EAA03-FBB6-8C3D-C066-8F8EF2A2030D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Matters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5563E-ABDE-C177-785A-EBA161B6E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FBB965-1250-CCB3-143A-FCE4697CA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59496-D7DF-BD4A-1570-F425FBC2B69C}"/>
              </a:ext>
            </a:extLst>
          </p:cNvPr>
          <p:cNvPicPr>
            <a:picLocks/>
          </p:cNvPicPr>
          <p:nvPr/>
        </p:nvPicPr>
        <p:blipFill>
          <a:blip r:embed="rId5"/>
          <a:srcRect t="8737" b="16969"/>
          <a:stretch/>
        </p:blipFill>
        <p:spPr>
          <a:xfrm>
            <a:off x="9755029" y="5078495"/>
            <a:ext cx="1044000" cy="1044000"/>
          </a:xfrm>
          <a:prstGeom prst="rect">
            <a:avLst/>
          </a:prstGeom>
        </p:spPr>
      </p:pic>
      <p:pic>
        <p:nvPicPr>
          <p:cNvPr id="18" name="Picture 17" descr="A cat playing with a fish&#10;&#10;AI-generated content may be incorrect.">
            <a:extLst>
              <a:ext uri="{FF2B5EF4-FFF2-40B4-BE49-F238E27FC236}">
                <a16:creationId xmlns:a16="http://schemas.microsoft.com/office/drawing/2014/main" id="{16971F94-C155-736C-0DB5-5423A7A1394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4561" r="46975" b="15518"/>
          <a:stretch/>
        </p:blipFill>
        <p:spPr>
          <a:xfrm rot="5400000">
            <a:off x="9755029" y="3712228"/>
            <a:ext cx="1044000" cy="1044000"/>
          </a:xfrm>
          <a:prstGeom prst="rect">
            <a:avLst/>
          </a:prstGeom>
        </p:spPr>
      </p:pic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188DDB6A-B455-3833-54C3-CE3FC852F118}"/>
              </a:ext>
            </a:extLst>
          </p:cNvPr>
          <p:cNvSpPr/>
          <p:nvPr/>
        </p:nvSpPr>
        <p:spPr>
          <a:xfrm>
            <a:off x="9633522" y="2453960"/>
            <a:ext cx="1287014" cy="936000"/>
          </a:xfrm>
          <a:prstGeom prst="wedgeRoundRectCallou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cute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blanket</a:t>
            </a:r>
            <a:endParaRPr lang="en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FC4B79-CBF5-8C85-3257-45B067884DC6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737029" y="1051692"/>
            <a:ext cx="1080000" cy="1080000"/>
          </a:xfrm>
          <a:prstGeom prst="rect">
            <a:avLst/>
          </a:prstGeom>
        </p:spPr>
      </p:pic>
      <p:pic>
        <p:nvPicPr>
          <p:cNvPr id="9" name="Picture 8" descr="A screenshot of a diagram&#10;&#10;AI-generated content may be incorrect.">
            <a:extLst>
              <a:ext uri="{FF2B5EF4-FFF2-40B4-BE49-F238E27FC236}">
                <a16:creationId xmlns:a16="http://schemas.microsoft.com/office/drawing/2014/main" id="{7D01BF5D-DAC0-A3ED-F278-01606FA5D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11"/>
          <a:stretch/>
        </p:blipFill>
        <p:spPr>
          <a:xfrm>
            <a:off x="5203522" y="1652444"/>
            <a:ext cx="2548662" cy="400880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C7914-0652-2D01-EEBC-C07722A57DFE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4256053" y="3641760"/>
            <a:ext cx="947469" cy="91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20A7EB-14DA-B1B6-F0C9-502DB206864C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7752184" y="1591692"/>
            <a:ext cx="1984845" cy="1929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2353F4-96F6-4891-B53E-A64D4FE9D20F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7737579" y="1591692"/>
            <a:ext cx="1999450" cy="996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B862C67-CCAC-2F47-E0F7-1EAA0DD2C97D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7725597" y="1591692"/>
            <a:ext cx="2011432" cy="14052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EF9A49D-D3DC-11CE-59C0-58688614B6FC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7752184" y="2590738"/>
            <a:ext cx="1881338" cy="3312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6ADADEA-9036-4D34-4DD8-6674710628B6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7715321" y="2921960"/>
            <a:ext cx="1918201" cy="9318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26A893F-9CED-F6D1-26F0-E9B11BD49C43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7696927" y="4234228"/>
            <a:ext cx="2058102" cy="4725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D8473B8-3A5E-8386-4B3E-158D2E6E9B8F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7701356" y="3868237"/>
            <a:ext cx="2053673" cy="3659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322A2CD-9F71-0641-B460-D2FB169F57CC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752184" y="5498937"/>
            <a:ext cx="2002845" cy="1015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30F853E-75A2-5FFF-5C3C-1FF176AA4669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696927" y="3868236"/>
            <a:ext cx="2058102" cy="17322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757DE94-7178-6CA7-4976-E9743C869450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752184" y="3002106"/>
            <a:ext cx="2002845" cy="25983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A cat lying on the floor&#10;&#10;AI-generated content may be incorrect.">
            <a:extLst>
              <a:ext uri="{FF2B5EF4-FFF2-40B4-BE49-F238E27FC236}">
                <a16:creationId xmlns:a16="http://schemas.microsoft.com/office/drawing/2014/main" id="{174709C0-8D98-27A9-7408-2AA015A2A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767408" y="1913858"/>
            <a:ext cx="3488645" cy="3455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11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9227E-BA2C-AFDF-23C6-71BCEBDDA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9F6BA6-D1B5-C43C-251A-B2228F85E329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7DA35-6510-A8B3-02A2-9E7C51192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A5B062-84A0-4B37-EB89-DF4F0DA71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B27E98-15B5-13D5-03B2-FBDCE734F99D}"/>
              </a:ext>
            </a:extLst>
          </p:cNvPr>
          <p:cNvSpPr/>
          <p:nvPr/>
        </p:nvSpPr>
        <p:spPr>
          <a:xfrm>
            <a:off x="6651092" y="2603507"/>
            <a:ext cx="4737191" cy="232827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Investigate and demonstrate the </a:t>
            </a:r>
            <a:r>
              <a:rPr lang="en-US" altLang="zh-C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practical contributions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causal representation to </a:t>
            </a:r>
            <a:r>
              <a:rPr lang="en-US" altLang="zh-C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understanding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0E0811A-FD49-1F0B-BFF6-6B352C00CEB6}"/>
              </a:ext>
            </a:extLst>
          </p:cNvPr>
          <p:cNvSpPr/>
          <p:nvPr/>
        </p:nvSpPr>
        <p:spPr>
          <a:xfrm>
            <a:off x="7147479" y="2136980"/>
            <a:ext cx="3744416" cy="6480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Real-world</a:t>
            </a:r>
            <a:r>
              <a:rPr lang="zh-CN" altLang="en-US" sz="2800" dirty="0"/>
              <a:t> </a:t>
            </a:r>
            <a:r>
              <a:rPr lang="en-US" altLang="zh-CN" sz="2800" dirty="0"/>
              <a:t>Application</a:t>
            </a:r>
            <a:endParaRPr lang="en-CN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76C52F-10A9-5E0D-66BF-782FD54B7E8D}"/>
              </a:ext>
            </a:extLst>
          </p:cNvPr>
          <p:cNvSpPr/>
          <p:nvPr/>
        </p:nvSpPr>
        <p:spPr>
          <a:xfrm>
            <a:off x="803717" y="2603507"/>
            <a:ext cx="4990553" cy="2328270"/>
          </a:xfrm>
          <a:prstGeom prst="rect">
            <a:avLst/>
          </a:prstGeom>
          <a:noFill/>
          <a:ln w="38100">
            <a:solidFill>
              <a:srgbClr val="A43E49">
                <a:alpha val="2908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>
                    <a:lumMod val="85000"/>
                  </a:schemeClr>
                </a:solidFill>
              </a:rPr>
              <a:t>Explore methods for learning causal representations and establish their identification conditions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D13C618-FEFB-62AF-0A4D-6C49FBC291AA}"/>
              </a:ext>
            </a:extLst>
          </p:cNvPr>
          <p:cNvSpPr/>
          <p:nvPr/>
        </p:nvSpPr>
        <p:spPr>
          <a:xfrm>
            <a:off x="1426785" y="2136980"/>
            <a:ext cx="3744416" cy="6480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Theoretical</a:t>
            </a:r>
            <a:r>
              <a:rPr lang="zh-CN" altLang="en-US" sz="2800" dirty="0"/>
              <a:t> </a:t>
            </a:r>
            <a:r>
              <a:rPr lang="en-US" altLang="zh-CN" sz="2800" dirty="0"/>
              <a:t>Foundation</a:t>
            </a:r>
            <a:endParaRPr lang="en-CN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4022ED-598F-6D02-0F6A-BDBF22B6346B}"/>
              </a:ext>
            </a:extLst>
          </p:cNvPr>
          <p:cNvGrpSpPr/>
          <p:nvPr/>
        </p:nvGrpSpPr>
        <p:grpSpPr>
          <a:xfrm>
            <a:off x="1905689" y="5119861"/>
            <a:ext cx="2786608" cy="919463"/>
            <a:chOff x="1869232" y="4755697"/>
            <a:chExt cx="2786608" cy="919463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FC82E51-2108-11C1-BF2D-071050434EF2}"/>
                </a:ext>
              </a:extLst>
            </p:cNvPr>
            <p:cNvSpPr/>
            <p:nvPr/>
          </p:nvSpPr>
          <p:spPr>
            <a:xfrm>
              <a:off x="3503712" y="4755697"/>
              <a:ext cx="1152128" cy="919463"/>
            </a:xfrm>
            <a:prstGeom prst="roundRect">
              <a:avLst/>
            </a:prstGeom>
            <a:solidFill>
              <a:schemeClr val="accent2">
                <a:alpha val="2903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altLang="zh-CN" sz="2800" dirty="0"/>
                <a:t>Why</a:t>
              </a:r>
              <a:r>
                <a:rPr lang="en-US" altLang="zh-CN" sz="2800" dirty="0"/>
                <a:t>?</a:t>
              </a:r>
              <a:endParaRPr lang="en-CN" sz="2800" dirty="0"/>
            </a:p>
          </p:txBody>
        </p:sp>
        <p:pic>
          <p:nvPicPr>
            <p:cNvPr id="7" name="Graphic 6" descr="Document with solid fill">
              <a:extLst>
                <a:ext uri="{FF2B5EF4-FFF2-40B4-BE49-F238E27FC236}">
                  <a16:creationId xmlns:a16="http://schemas.microsoft.com/office/drawing/2014/main" id="{2953724B-9E38-D585-DB46-573368226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69232" y="4758228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3CAEBB-52F9-06F9-869A-1C0386B9A35E}"/>
              </a:ext>
            </a:extLst>
          </p:cNvPr>
          <p:cNvGrpSpPr/>
          <p:nvPr/>
        </p:nvGrpSpPr>
        <p:grpSpPr>
          <a:xfrm>
            <a:off x="7626383" y="5119861"/>
            <a:ext cx="2786608" cy="919463"/>
            <a:chOff x="7773888" y="4755697"/>
            <a:chExt cx="2786608" cy="919463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941D6FBA-6AD7-B0B7-68E7-4E061EB8CF58}"/>
                </a:ext>
              </a:extLst>
            </p:cNvPr>
            <p:cNvSpPr/>
            <p:nvPr/>
          </p:nvSpPr>
          <p:spPr>
            <a:xfrm>
              <a:off x="9408368" y="4755697"/>
              <a:ext cx="1152128" cy="91946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How?</a:t>
              </a:r>
              <a:endParaRPr lang="en-CN" sz="2800" dirty="0"/>
            </a:p>
          </p:txBody>
        </p:sp>
        <p:pic>
          <p:nvPicPr>
            <p:cNvPr id="9" name="Graphic 8" descr="Labor with solid fill">
              <a:extLst>
                <a:ext uri="{FF2B5EF4-FFF2-40B4-BE49-F238E27FC236}">
                  <a16:creationId xmlns:a16="http://schemas.microsoft.com/office/drawing/2014/main" id="{1C6597F2-CA64-581E-B1CA-D6341BFC8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73888" y="4758228"/>
              <a:ext cx="914400" cy="91440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DACCBF3-222D-509F-768B-AE4DE5B03FA9}"/>
              </a:ext>
            </a:extLst>
          </p:cNvPr>
          <p:cNvSpPr/>
          <p:nvPr/>
        </p:nvSpPr>
        <p:spPr>
          <a:xfrm>
            <a:off x="479376" y="1467130"/>
            <a:ext cx="11276160" cy="47784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3E7EDB6-6EDA-5C42-D067-DEF2EE6CECE9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Real-World Application</a:t>
            </a:r>
          </a:p>
          <a:p>
            <a:pPr algn="l"/>
            <a:endParaRPr lang="en-US" altLang="zh-CN" sz="3200" b="1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A48A9B2-CADD-6FAE-108F-E0552810BD95}"/>
              </a:ext>
            </a:extLst>
          </p:cNvPr>
          <p:cNvSpPr/>
          <p:nvPr/>
        </p:nvSpPr>
        <p:spPr>
          <a:xfrm>
            <a:off x="3201132" y="996122"/>
            <a:ext cx="5832648" cy="87442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</a:rPr>
              <a:t>Causal</a:t>
            </a:r>
            <a:r>
              <a:rPr lang="zh-CN" altLang="en-US" sz="3200" b="1" dirty="0">
                <a:solidFill>
                  <a:schemeClr val="tx1"/>
                </a:solidFill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</a:rPr>
              <a:t>Representation</a:t>
            </a:r>
            <a:r>
              <a:rPr lang="zh-CN" altLang="en-US" sz="3200" b="1" dirty="0">
                <a:solidFill>
                  <a:schemeClr val="tx1"/>
                </a:solidFill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</a:rPr>
              <a:t>Learning</a:t>
            </a:r>
            <a:endParaRPr lang="en-CN" sz="32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078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A32A2-9FEF-553A-54AA-437277D4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794E2E-3809-DE89-024A-4E2E810820B9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3A3DD-B6DA-3846-D8B2-3219DF1F8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0F297D-4AB8-714C-CFFB-B9E0842FB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C0EE7B9-7396-569E-A446-A4D2F453D6D4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Potential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Contributions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of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CRL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2D4D10-63D0-DCB0-162C-7E7617B2C11E}"/>
              </a:ext>
            </a:extLst>
          </p:cNvPr>
          <p:cNvSpPr/>
          <p:nvPr/>
        </p:nvSpPr>
        <p:spPr>
          <a:xfrm>
            <a:off x="289507" y="1061564"/>
            <a:ext cx="5616624" cy="243944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BB6F29-C989-6BD9-A37B-470D3F1D6FB7}"/>
              </a:ext>
            </a:extLst>
          </p:cNvPr>
          <p:cNvSpPr/>
          <p:nvPr/>
        </p:nvSpPr>
        <p:spPr>
          <a:xfrm>
            <a:off x="1819819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Transferable</a:t>
            </a:r>
            <a:endParaRPr lang="en-CN" sz="24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E5FFD3-90C6-3B13-ABDA-9B0F38894EC5}"/>
              </a:ext>
            </a:extLst>
          </p:cNvPr>
          <p:cNvSpPr/>
          <p:nvPr/>
        </p:nvSpPr>
        <p:spPr>
          <a:xfrm>
            <a:off x="6256934" y="1061563"/>
            <a:ext cx="5616624" cy="243944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0507889-FBE9-4EF8-2116-9AF2D843D39F}"/>
              </a:ext>
            </a:extLst>
          </p:cNvPr>
          <p:cNvSpPr/>
          <p:nvPr/>
        </p:nvSpPr>
        <p:spPr>
          <a:xfrm>
            <a:off x="7787246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Interpretable</a:t>
            </a:r>
            <a:endParaRPr lang="en-CN" sz="24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5B4DD6-1022-6E7E-59D4-DA3E1D762B7E}"/>
              </a:ext>
            </a:extLst>
          </p:cNvPr>
          <p:cNvSpPr/>
          <p:nvPr/>
        </p:nvSpPr>
        <p:spPr>
          <a:xfrm>
            <a:off x="289507" y="3941884"/>
            <a:ext cx="5616624" cy="243944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C93877D-0043-5039-8C09-053BFBC099F8}"/>
              </a:ext>
            </a:extLst>
          </p:cNvPr>
          <p:cNvSpPr/>
          <p:nvPr/>
        </p:nvSpPr>
        <p:spPr>
          <a:xfrm>
            <a:off x="1819819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Reasoning-capable</a:t>
            </a:r>
            <a:endParaRPr lang="en-CN" sz="24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A1ADF7-3E3A-F08B-385F-01D447BF10A9}"/>
              </a:ext>
            </a:extLst>
          </p:cNvPr>
          <p:cNvSpPr/>
          <p:nvPr/>
        </p:nvSpPr>
        <p:spPr>
          <a:xfrm>
            <a:off x="6256934" y="3941884"/>
            <a:ext cx="5616624" cy="243944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CFFA9FE-9576-2A2A-4447-EDCDBDF931EA}"/>
              </a:ext>
            </a:extLst>
          </p:cNvPr>
          <p:cNvSpPr/>
          <p:nvPr/>
        </p:nvSpPr>
        <p:spPr>
          <a:xfrm>
            <a:off x="7787246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Controllable</a:t>
            </a:r>
            <a:endParaRPr lang="en-CN" sz="24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34C779-21FD-FC67-3D73-CAD3B8862E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7365"/>
          <a:stretch/>
        </p:blipFill>
        <p:spPr>
          <a:xfrm>
            <a:off x="688191" y="1548224"/>
            <a:ext cx="1776549" cy="18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101615-BB04-447E-AB6D-6E1301ACB2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65" r="33814"/>
          <a:stretch/>
        </p:blipFill>
        <p:spPr>
          <a:xfrm>
            <a:off x="3516865" y="1552955"/>
            <a:ext cx="1781189" cy="180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C3750E-48CE-506A-F422-9CF7729522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8" t="8274" r="2720" b="8696"/>
          <a:stretch/>
        </p:blipFill>
        <p:spPr>
          <a:xfrm>
            <a:off x="479376" y="4258589"/>
            <a:ext cx="5266628" cy="9239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BACB343-BFC7-4D9D-CF2D-658585155B72}"/>
              </a:ext>
            </a:extLst>
          </p:cNvPr>
          <p:cNvSpPr txBox="1"/>
          <p:nvPr/>
        </p:nvSpPr>
        <p:spPr>
          <a:xfrm>
            <a:off x="538317" y="5309555"/>
            <a:ext cx="5207687" cy="923330"/>
          </a:xfrm>
          <a:prstGeom prst="rect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the accident still happen if fewer vehicles were on the road?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road is not congested in the first place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35141379-6F76-E0CE-6715-5ED41D3DE8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80" y="4941320"/>
            <a:ext cx="1368000" cy="1368000"/>
          </a:xfrm>
          <a:prstGeom prst="rect">
            <a:avLst/>
          </a:prstGeom>
          <a:ln w="31750">
            <a:solidFill>
              <a:schemeClr val="accent6"/>
            </a:solidFill>
          </a:ln>
        </p:spPr>
      </p:pic>
      <p:pic>
        <p:nvPicPr>
          <p:cNvPr id="35" name="Picture 34" descr="A dog wearing a flower crown and holding a sign&#10;&#10;AI-generated content may be incorrect.">
            <a:extLst>
              <a:ext uri="{FF2B5EF4-FFF2-40B4-BE49-F238E27FC236}">
                <a16:creationId xmlns:a16="http://schemas.microsoft.com/office/drawing/2014/main" id="{DCD2EF1C-239F-2D5A-43F3-463517FA5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24" y="4941320"/>
            <a:ext cx="1368000" cy="1368000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36" name="Picture 35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2A30989A-2616-4BA3-E094-E9729E4C8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02" y="4941320"/>
            <a:ext cx="1368000" cy="1368000"/>
          </a:xfrm>
          <a:prstGeom prst="rect">
            <a:avLst/>
          </a:prstGeom>
          <a:ln w="31750">
            <a:solidFill>
              <a:schemeClr val="accent2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888E2A7-BF4C-DD98-82B9-7C1168996041}"/>
              </a:ext>
            </a:extLst>
          </p:cNvPr>
          <p:cNvSpPr txBox="1"/>
          <p:nvPr/>
        </p:nvSpPr>
        <p:spPr>
          <a:xfrm>
            <a:off x="6513980" y="4222829"/>
            <a:ext cx="5198644" cy="646331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crown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holding a sign with 2025 printed on it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9C915911-74EA-612E-1A6A-3D4E952979B9}"/>
              </a:ext>
            </a:extLst>
          </p:cNvPr>
          <p:cNvSpPr/>
          <p:nvPr/>
        </p:nvSpPr>
        <p:spPr>
          <a:xfrm>
            <a:off x="2535323" y="2134471"/>
            <a:ext cx="922108" cy="60861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99250A-AAEA-6B0B-4ED9-98EFD728CD06}"/>
              </a:ext>
            </a:extLst>
          </p:cNvPr>
          <p:cNvSpPr txBox="1"/>
          <p:nvPr/>
        </p:nvSpPr>
        <p:spPr>
          <a:xfrm>
            <a:off x="2561465" y="2239482"/>
            <a:ext cx="810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adapt</a:t>
            </a:r>
            <a:endParaRPr lang="en-CN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DFE6B1-9509-0311-28D7-96DD802C9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19623" y="1582510"/>
            <a:ext cx="5040000" cy="1731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1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6" grpId="0" animBg="1"/>
      <p:bldP spid="18" grpId="0" animBg="1"/>
      <p:bldP spid="19" grpId="0" animBg="1"/>
      <p:bldP spid="22" grpId="0" animBg="1"/>
      <p:bldP spid="23" grpId="0" animBg="1"/>
      <p:bldP spid="33" grpId="0" animBg="1"/>
      <p:bldP spid="41" grpId="0" animBg="1"/>
      <p:bldP spid="44" grpId="0" animBg="1"/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D953-888E-36BD-2D31-EC3F449E0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DF5E4F-91C3-2368-668A-E9ADD1E9C1DA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D9F21-1AF4-FB7A-5744-07F05E418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6446C4-A420-C393-4770-8AAAA6B1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1EF6E1A-5E89-3709-9391-361FAD2F4BF2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Causal 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for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Transfer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C9CF23-90FE-5BF4-AB82-1481FDC335DA}"/>
              </a:ext>
            </a:extLst>
          </p:cNvPr>
          <p:cNvSpPr/>
          <p:nvPr/>
        </p:nvSpPr>
        <p:spPr>
          <a:xfrm>
            <a:off x="286194" y="1061564"/>
            <a:ext cx="5616624" cy="243944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F0ED64-C716-FE98-5E72-10EC4E7C483C}"/>
              </a:ext>
            </a:extLst>
          </p:cNvPr>
          <p:cNvSpPr/>
          <p:nvPr/>
        </p:nvSpPr>
        <p:spPr>
          <a:xfrm>
            <a:off x="6231311" y="1061563"/>
            <a:ext cx="5616624" cy="2439445"/>
          </a:xfrm>
          <a:prstGeom prst="rect">
            <a:avLst/>
          </a:prstGeom>
          <a:noFill/>
          <a:ln w="381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2BE830-093A-11A6-B84F-FF61E8FA4762}"/>
              </a:ext>
            </a:extLst>
          </p:cNvPr>
          <p:cNvSpPr/>
          <p:nvPr/>
        </p:nvSpPr>
        <p:spPr>
          <a:xfrm>
            <a:off x="292820" y="3941884"/>
            <a:ext cx="5616624" cy="2439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alpha val="2963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AF4105-FAC9-F683-1F89-9B2B2C9938B7}"/>
              </a:ext>
            </a:extLst>
          </p:cNvPr>
          <p:cNvSpPr/>
          <p:nvPr/>
        </p:nvSpPr>
        <p:spPr>
          <a:xfrm>
            <a:off x="6282558" y="3941884"/>
            <a:ext cx="5616624" cy="2439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alpha val="2963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2E6238A-76F2-E38B-DA4E-BDEC6864E7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7365"/>
          <a:stretch/>
        </p:blipFill>
        <p:spPr>
          <a:xfrm>
            <a:off x="688191" y="1548224"/>
            <a:ext cx="1776549" cy="18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5C8BB3-F255-5E1E-7AB2-E3F5A9963E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65" r="33814"/>
          <a:stretch/>
        </p:blipFill>
        <p:spPr>
          <a:xfrm>
            <a:off x="3516865" y="1552955"/>
            <a:ext cx="1781189" cy="180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A8713C-F055-98ED-4E22-1B5EDC7B0D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7000"/>
          </a:blip>
          <a:srcRect l="2338" t="8274" r="2720" b="8696"/>
          <a:stretch/>
        </p:blipFill>
        <p:spPr>
          <a:xfrm>
            <a:off x="479376" y="4258589"/>
            <a:ext cx="5266628" cy="923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C7F64BF-C0A2-8614-5A16-4EDD6565170F}"/>
              </a:ext>
            </a:extLst>
          </p:cNvPr>
          <p:cNvSpPr txBox="1"/>
          <p:nvPr/>
        </p:nvSpPr>
        <p:spPr>
          <a:xfrm>
            <a:off x="538317" y="5309555"/>
            <a:ext cx="5207687" cy="923330"/>
          </a:xfrm>
          <a:prstGeom prst="rect">
            <a:avLst/>
          </a:prstGeom>
          <a:solidFill>
            <a:schemeClr val="bg1"/>
          </a:solidFill>
          <a:ln w="444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Q: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the accident still happen if fewer vehicles were on the road?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road is not congested in the first place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73B82356-3688-16D5-D22F-42D097B62FE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80" y="4941320"/>
            <a:ext cx="1368000" cy="1368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6">
                <a:alpha val="30620"/>
              </a:schemeClr>
            </a:solidFill>
          </a:ln>
        </p:spPr>
      </p:pic>
      <p:pic>
        <p:nvPicPr>
          <p:cNvPr id="35" name="Picture 34" descr="A dog wearing a flower crown and holding a sign&#10;&#10;AI-generated content may be incorrect.">
            <a:extLst>
              <a:ext uri="{FF2B5EF4-FFF2-40B4-BE49-F238E27FC236}">
                <a16:creationId xmlns:a16="http://schemas.microsoft.com/office/drawing/2014/main" id="{D69AAFE6-3C47-6717-AA7E-8AE6124AB96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24" y="4941320"/>
            <a:ext cx="1368000" cy="1368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alpha val="34530"/>
              </a:schemeClr>
            </a:solidFill>
          </a:ln>
        </p:spPr>
      </p:pic>
      <p:pic>
        <p:nvPicPr>
          <p:cNvPr id="36" name="Picture 35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19D898DC-6517-845F-D42D-32E694EECA2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02" y="4941320"/>
            <a:ext cx="1368000" cy="1368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>
                <a:alpha val="32569"/>
              </a:schemeClr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ABC2443-0CE9-914A-1F3C-2A59BF428D5E}"/>
              </a:ext>
            </a:extLst>
          </p:cNvPr>
          <p:cNvSpPr txBox="1"/>
          <p:nvPr/>
        </p:nvSpPr>
        <p:spPr>
          <a:xfrm>
            <a:off x="6513980" y="4222829"/>
            <a:ext cx="5198644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crown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holding a sign with 2025 printed on it</a:t>
            </a:r>
            <a:endParaRPr lang="en-CN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A0CA8A3-75AD-E743-5B54-F25816D960A2}"/>
              </a:ext>
            </a:extLst>
          </p:cNvPr>
          <p:cNvSpPr/>
          <p:nvPr/>
        </p:nvSpPr>
        <p:spPr>
          <a:xfrm>
            <a:off x="2535323" y="2134471"/>
            <a:ext cx="922108" cy="60861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E57113-18C2-BAD1-76F7-925DA187A546}"/>
              </a:ext>
            </a:extLst>
          </p:cNvPr>
          <p:cNvSpPr txBox="1"/>
          <p:nvPr/>
        </p:nvSpPr>
        <p:spPr>
          <a:xfrm>
            <a:off x="2561465" y="2239482"/>
            <a:ext cx="810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adapt</a:t>
            </a:r>
            <a:endParaRPr lang="en-CN" sz="2000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3071FD1-BD6B-BE6D-DC04-DFA461AFCB55}"/>
              </a:ext>
            </a:extLst>
          </p:cNvPr>
          <p:cNvSpPr/>
          <p:nvPr/>
        </p:nvSpPr>
        <p:spPr>
          <a:xfrm>
            <a:off x="1819819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Transferable</a:t>
            </a:r>
            <a:endParaRPr lang="en-CN" sz="2400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6C3F9FB-DC57-C967-BB3F-18D1B48EAB77}"/>
              </a:ext>
            </a:extLst>
          </p:cNvPr>
          <p:cNvSpPr/>
          <p:nvPr/>
        </p:nvSpPr>
        <p:spPr>
          <a:xfrm>
            <a:off x="7787246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2889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Interpretable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DD99B65-F5E1-ADC6-3EE4-A5412816E5D2}"/>
              </a:ext>
            </a:extLst>
          </p:cNvPr>
          <p:cNvSpPr/>
          <p:nvPr/>
        </p:nvSpPr>
        <p:spPr>
          <a:xfrm>
            <a:off x="1819819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3011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Reasoning-capable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2632FBB-24C0-CECC-C572-4749120A7B59}"/>
              </a:ext>
            </a:extLst>
          </p:cNvPr>
          <p:cNvSpPr/>
          <p:nvPr/>
        </p:nvSpPr>
        <p:spPr>
          <a:xfrm>
            <a:off x="7787246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Controllable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2F3B6-9C9D-09BF-6CC0-6A74D5ECE54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</a:blip>
          <a:stretch>
            <a:fillRect/>
          </a:stretch>
        </p:blipFill>
        <p:spPr>
          <a:xfrm>
            <a:off x="6519623" y="1582510"/>
            <a:ext cx="5040000" cy="1731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366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05FFE-1230-5DFF-E447-D99A50819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CEBC1D-1099-F2B1-1649-E245B61EAA82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D3B5D-58E8-16C2-FE00-F5D9B2818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D2BA13-D2CD-A874-D93A-0162617E5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C03F3D7-453F-A64E-9BE6-82E7AF6C33FF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Causal 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for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Transfer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9E8D2C-2039-A3E0-6E04-64E9B1EF8375}"/>
              </a:ext>
            </a:extLst>
          </p:cNvPr>
          <p:cNvSpPr/>
          <p:nvPr/>
        </p:nvSpPr>
        <p:spPr>
          <a:xfrm>
            <a:off x="1484922" y="3134065"/>
            <a:ext cx="3756979" cy="237626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4E8DB5-5B9C-288E-F3CB-66274D12B7FE}"/>
              </a:ext>
            </a:extLst>
          </p:cNvPr>
          <p:cNvSpPr/>
          <p:nvPr/>
        </p:nvSpPr>
        <p:spPr>
          <a:xfrm rot="18949020">
            <a:off x="3643757" y="2633745"/>
            <a:ext cx="3543381" cy="266429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B53815B-A28D-FAC0-5242-39D5EFAFBD5D}"/>
              </a:ext>
            </a:extLst>
          </p:cNvPr>
          <p:cNvSpPr/>
          <p:nvPr/>
        </p:nvSpPr>
        <p:spPr>
          <a:xfrm>
            <a:off x="1199456" y="2558443"/>
            <a:ext cx="5451613" cy="2130145"/>
          </a:xfrm>
          <a:custGeom>
            <a:avLst/>
            <a:gdLst>
              <a:gd name="connsiteX0" fmla="*/ 0 w 7104993"/>
              <a:gd name="connsiteY0" fmla="*/ 2427890 h 2427890"/>
              <a:gd name="connsiteX1" fmla="*/ 5160579 w 7104993"/>
              <a:gd name="connsiteY1" fmla="*/ 1849821 h 2427890"/>
              <a:gd name="connsiteX2" fmla="*/ 7104993 w 7104993"/>
              <a:gd name="connsiteY2" fmla="*/ 0 h 242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04993" h="2427890">
                <a:moveTo>
                  <a:pt x="0" y="2427890"/>
                </a:moveTo>
                <a:cubicBezTo>
                  <a:pt x="1988207" y="2341179"/>
                  <a:pt x="3976414" y="2254469"/>
                  <a:pt x="5160579" y="1849821"/>
                </a:cubicBezTo>
                <a:cubicBezTo>
                  <a:pt x="6344744" y="1445173"/>
                  <a:pt x="6724868" y="722586"/>
                  <a:pt x="7104993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62568738-5D20-4DB0-3152-36DC31C60E01}"/>
              </a:ext>
            </a:extLst>
          </p:cNvPr>
          <p:cNvSpPr/>
          <p:nvPr/>
        </p:nvSpPr>
        <p:spPr>
          <a:xfrm>
            <a:off x="1929534" y="3675167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EA2C86FC-6744-5C94-479D-41AB42D87D25}"/>
              </a:ext>
            </a:extLst>
          </p:cNvPr>
          <p:cNvSpPr/>
          <p:nvPr/>
        </p:nvSpPr>
        <p:spPr>
          <a:xfrm>
            <a:off x="2979353" y="3750560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060A0AE5-4543-2993-8282-009D66FB4F62}"/>
              </a:ext>
            </a:extLst>
          </p:cNvPr>
          <p:cNvSpPr/>
          <p:nvPr/>
        </p:nvSpPr>
        <p:spPr>
          <a:xfrm>
            <a:off x="2390878" y="3439686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2595584C-19F8-1FBA-D759-68B1EDED3CCD}"/>
              </a:ext>
            </a:extLst>
          </p:cNvPr>
          <p:cNvSpPr/>
          <p:nvPr/>
        </p:nvSpPr>
        <p:spPr>
          <a:xfrm>
            <a:off x="3280984" y="3387135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801DDF44-51E0-6850-21FE-F7EEF27058CC}"/>
              </a:ext>
            </a:extLst>
          </p:cNvPr>
          <p:cNvSpPr/>
          <p:nvPr/>
        </p:nvSpPr>
        <p:spPr>
          <a:xfrm>
            <a:off x="2234334" y="3979967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1A644304-4A50-4043-2B0C-8B2FC5F18399}"/>
              </a:ext>
            </a:extLst>
          </p:cNvPr>
          <p:cNvSpPr/>
          <p:nvPr/>
        </p:nvSpPr>
        <p:spPr>
          <a:xfrm>
            <a:off x="2721622" y="4035207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BD5CB3CA-57E2-4BBF-261D-C83A581D518C}"/>
              </a:ext>
            </a:extLst>
          </p:cNvPr>
          <p:cNvSpPr/>
          <p:nvPr/>
        </p:nvSpPr>
        <p:spPr>
          <a:xfrm>
            <a:off x="1607954" y="3989310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7" name="Triangle 36">
            <a:extLst>
              <a:ext uri="{FF2B5EF4-FFF2-40B4-BE49-F238E27FC236}">
                <a16:creationId xmlns:a16="http://schemas.microsoft.com/office/drawing/2014/main" id="{85B6592A-AF55-992F-B074-B200C162108F}"/>
              </a:ext>
            </a:extLst>
          </p:cNvPr>
          <p:cNvSpPr/>
          <p:nvPr/>
        </p:nvSpPr>
        <p:spPr>
          <a:xfrm>
            <a:off x="4557827" y="3750560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9114E086-BB81-71DE-5AFA-2B0E1D3D69E4}"/>
              </a:ext>
            </a:extLst>
          </p:cNvPr>
          <p:cNvSpPr/>
          <p:nvPr/>
        </p:nvSpPr>
        <p:spPr>
          <a:xfrm>
            <a:off x="4068790" y="3982481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C749A96E-50B1-7EAE-C08D-03F9765F7EEA}"/>
              </a:ext>
            </a:extLst>
          </p:cNvPr>
          <p:cNvSpPr/>
          <p:nvPr/>
        </p:nvSpPr>
        <p:spPr>
          <a:xfrm>
            <a:off x="3514105" y="3794532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54280FAD-1D93-F9DB-68A6-6D8F936A76A3}"/>
              </a:ext>
            </a:extLst>
          </p:cNvPr>
          <p:cNvSpPr/>
          <p:nvPr/>
        </p:nvSpPr>
        <p:spPr>
          <a:xfrm>
            <a:off x="5817966" y="2724576"/>
            <a:ext cx="288032" cy="288032"/>
          </a:xfrm>
          <a:prstGeom prst="triangl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A382A84E-0536-39CE-1415-2412E06276D7}"/>
              </a:ext>
            </a:extLst>
          </p:cNvPr>
          <p:cNvSpPr/>
          <p:nvPr/>
        </p:nvSpPr>
        <p:spPr>
          <a:xfrm>
            <a:off x="5601598" y="3295670"/>
            <a:ext cx="288032" cy="288032"/>
          </a:xfrm>
          <a:prstGeom prst="triangl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92063B91-BB15-4FAB-D033-D9274F1F702E}"/>
              </a:ext>
            </a:extLst>
          </p:cNvPr>
          <p:cNvSpPr/>
          <p:nvPr/>
        </p:nvSpPr>
        <p:spPr>
          <a:xfrm>
            <a:off x="4810092" y="3021502"/>
            <a:ext cx="288032" cy="288032"/>
          </a:xfrm>
          <a:prstGeom prst="triangl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1FBCB833-DC18-34ED-1D83-EFF397B724EC}"/>
              </a:ext>
            </a:extLst>
          </p:cNvPr>
          <p:cNvSpPr/>
          <p:nvPr/>
        </p:nvSpPr>
        <p:spPr>
          <a:xfrm>
            <a:off x="4187739" y="3368833"/>
            <a:ext cx="288032" cy="288032"/>
          </a:xfrm>
          <a:prstGeom prst="triangl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D9B442DA-51F7-E310-36AF-8B3DEB13889C}"/>
              </a:ext>
            </a:extLst>
          </p:cNvPr>
          <p:cNvSpPr/>
          <p:nvPr/>
        </p:nvSpPr>
        <p:spPr>
          <a:xfrm>
            <a:off x="3975909" y="3734943"/>
            <a:ext cx="288032" cy="288032"/>
          </a:xfrm>
          <a:prstGeom prst="triangl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3E234E72-3196-6BBC-6178-C78803D117F3}"/>
              </a:ext>
            </a:extLst>
          </p:cNvPr>
          <p:cNvSpPr/>
          <p:nvPr/>
        </p:nvSpPr>
        <p:spPr>
          <a:xfrm>
            <a:off x="5233593" y="3563859"/>
            <a:ext cx="288032" cy="288032"/>
          </a:xfrm>
          <a:prstGeom prst="triangl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920CF9B8-44B8-AF81-4748-576CC79DB6FF}"/>
              </a:ext>
            </a:extLst>
          </p:cNvPr>
          <p:cNvSpPr/>
          <p:nvPr/>
        </p:nvSpPr>
        <p:spPr>
          <a:xfrm>
            <a:off x="5356620" y="2974176"/>
            <a:ext cx="288032" cy="288032"/>
          </a:xfrm>
          <a:prstGeom prst="triangl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107253-4516-BB43-A65B-3D06D4FFC846}"/>
              </a:ext>
            </a:extLst>
          </p:cNvPr>
          <p:cNvSpPr/>
          <p:nvPr/>
        </p:nvSpPr>
        <p:spPr>
          <a:xfrm>
            <a:off x="2390878" y="4952908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31933B9-D2DE-9ABD-5C0C-2D071B848C3F}"/>
              </a:ext>
            </a:extLst>
          </p:cNvPr>
          <p:cNvSpPr/>
          <p:nvPr/>
        </p:nvSpPr>
        <p:spPr>
          <a:xfrm>
            <a:off x="2840465" y="4827135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6A4C0D4-3D94-C1BF-CF25-BA785BECEA8E}"/>
              </a:ext>
            </a:extLst>
          </p:cNvPr>
          <p:cNvSpPr/>
          <p:nvPr/>
        </p:nvSpPr>
        <p:spPr>
          <a:xfrm>
            <a:off x="2930924" y="5155782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300BE73-B03F-744F-1D0C-E05770F31381}"/>
              </a:ext>
            </a:extLst>
          </p:cNvPr>
          <p:cNvSpPr/>
          <p:nvPr/>
        </p:nvSpPr>
        <p:spPr>
          <a:xfrm>
            <a:off x="3576901" y="5037747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1AA4E16-589B-F13F-DFA8-0DFD856C7255}"/>
              </a:ext>
            </a:extLst>
          </p:cNvPr>
          <p:cNvSpPr/>
          <p:nvPr/>
        </p:nvSpPr>
        <p:spPr>
          <a:xfrm>
            <a:off x="4557827" y="4583613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CA01A1E-A274-8ED1-C2B3-27613717AE26}"/>
              </a:ext>
            </a:extLst>
          </p:cNvPr>
          <p:cNvSpPr/>
          <p:nvPr/>
        </p:nvSpPr>
        <p:spPr>
          <a:xfrm>
            <a:off x="4087075" y="4872495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D648DE-14BB-5B6F-A951-F1E3BD4A7BA0}"/>
              </a:ext>
            </a:extLst>
          </p:cNvPr>
          <p:cNvSpPr/>
          <p:nvPr/>
        </p:nvSpPr>
        <p:spPr>
          <a:xfrm>
            <a:off x="3795801" y="4658652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79BFD9-84CF-6EF5-CC76-EE061121324B}"/>
              </a:ext>
            </a:extLst>
          </p:cNvPr>
          <p:cNvSpPr/>
          <p:nvPr/>
        </p:nvSpPr>
        <p:spPr>
          <a:xfrm>
            <a:off x="6240827" y="3745962"/>
            <a:ext cx="216000" cy="216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41EBCA-5F21-DC26-B9D1-D18A57ED7370}"/>
              </a:ext>
            </a:extLst>
          </p:cNvPr>
          <p:cNvSpPr/>
          <p:nvPr/>
        </p:nvSpPr>
        <p:spPr>
          <a:xfrm>
            <a:off x="6178006" y="4539287"/>
            <a:ext cx="216000" cy="216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00BD45F-1EA7-04BA-0258-790F115E7484}"/>
              </a:ext>
            </a:extLst>
          </p:cNvPr>
          <p:cNvSpPr/>
          <p:nvPr/>
        </p:nvSpPr>
        <p:spPr>
          <a:xfrm>
            <a:off x="5795407" y="4336582"/>
            <a:ext cx="216000" cy="216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4239ED6-9D26-61AE-E61C-CDAA83EA8551}"/>
              </a:ext>
            </a:extLst>
          </p:cNvPr>
          <p:cNvSpPr/>
          <p:nvPr/>
        </p:nvSpPr>
        <p:spPr>
          <a:xfrm>
            <a:off x="5390242" y="4505751"/>
            <a:ext cx="216000" cy="216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A281A61-1203-1FAA-B384-FFF6BC82B9A8}"/>
              </a:ext>
            </a:extLst>
          </p:cNvPr>
          <p:cNvSpPr/>
          <p:nvPr/>
        </p:nvSpPr>
        <p:spPr>
          <a:xfrm>
            <a:off x="6528523" y="3187670"/>
            <a:ext cx="216000" cy="216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A72948C-460F-AD88-74F7-8A9ECD52F313}"/>
              </a:ext>
            </a:extLst>
          </p:cNvPr>
          <p:cNvSpPr/>
          <p:nvPr/>
        </p:nvSpPr>
        <p:spPr>
          <a:xfrm>
            <a:off x="4178125" y="4618042"/>
            <a:ext cx="216000" cy="216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ADC49ED-D8FB-7D53-517D-F8FECF2D15C3}"/>
              </a:ext>
            </a:extLst>
          </p:cNvPr>
          <p:cNvSpPr/>
          <p:nvPr/>
        </p:nvSpPr>
        <p:spPr>
          <a:xfrm>
            <a:off x="5282242" y="5141425"/>
            <a:ext cx="216000" cy="216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A63350C-16D9-862A-6E87-F02E56C6887A}"/>
              </a:ext>
            </a:extLst>
          </p:cNvPr>
          <p:cNvSpPr/>
          <p:nvPr/>
        </p:nvSpPr>
        <p:spPr>
          <a:xfrm>
            <a:off x="4556091" y="5168908"/>
            <a:ext cx="216000" cy="216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3FDCB76-60CB-575F-486C-7122FB1704C7}"/>
              </a:ext>
            </a:extLst>
          </p:cNvPr>
          <p:cNvCxnSpPr>
            <a:cxnSpLocks/>
          </p:cNvCxnSpPr>
          <p:nvPr/>
        </p:nvCxnSpPr>
        <p:spPr>
          <a:xfrm flipV="1">
            <a:off x="8760296" y="2492896"/>
            <a:ext cx="0" cy="2825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 descr="A red and blue line graph&#10;&#10;AI-generated content may be incorrect.">
            <a:extLst>
              <a:ext uri="{FF2B5EF4-FFF2-40B4-BE49-F238E27FC236}">
                <a16:creationId xmlns:a16="http://schemas.microsoft.com/office/drawing/2014/main" id="{21002F8A-2C07-3DE6-F651-9082DBE6A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27000"/>
          <a:stretch/>
        </p:blipFill>
        <p:spPr>
          <a:xfrm>
            <a:off x="8760296" y="2638524"/>
            <a:ext cx="2688529" cy="2806700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B4ADEE6-152E-247F-E2BF-02E8F9CC5F72}"/>
              </a:ext>
            </a:extLst>
          </p:cNvPr>
          <p:cNvCxnSpPr>
            <a:cxnSpLocks/>
          </p:cNvCxnSpPr>
          <p:nvPr/>
        </p:nvCxnSpPr>
        <p:spPr>
          <a:xfrm>
            <a:off x="9756032" y="2780928"/>
            <a:ext cx="0" cy="2530890"/>
          </a:xfrm>
          <a:prstGeom prst="line">
            <a:avLst/>
          </a:prstGeom>
          <a:ln w="381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1C4560C-A0E5-F4C6-9364-66F42E94A1FA}"/>
              </a:ext>
            </a:extLst>
          </p:cNvPr>
          <p:cNvCxnSpPr>
            <a:cxnSpLocks/>
          </p:cNvCxnSpPr>
          <p:nvPr/>
        </p:nvCxnSpPr>
        <p:spPr>
          <a:xfrm>
            <a:off x="10152032" y="3626722"/>
            <a:ext cx="0" cy="1694174"/>
          </a:xfrm>
          <a:prstGeom prst="line">
            <a:avLst/>
          </a:prstGeom>
          <a:ln w="381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040DF83-374D-5BF5-B0A4-D32B9D8C8680}"/>
              </a:ext>
            </a:extLst>
          </p:cNvPr>
          <p:cNvCxnSpPr>
            <a:cxnSpLocks/>
          </p:cNvCxnSpPr>
          <p:nvPr/>
        </p:nvCxnSpPr>
        <p:spPr>
          <a:xfrm rot="5400000" flipV="1">
            <a:off x="10344296" y="3727818"/>
            <a:ext cx="0" cy="316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0255993C-8B81-340C-87F6-991AB292989F}"/>
              </a:ext>
            </a:extLst>
          </p:cNvPr>
          <p:cNvCxnSpPr/>
          <p:nvPr/>
        </p:nvCxnSpPr>
        <p:spPr>
          <a:xfrm flipH="1">
            <a:off x="9912424" y="2492896"/>
            <a:ext cx="360040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3121E08C-0A00-C741-C445-FF2EF1E211B7}"/>
                  </a:ext>
                </a:extLst>
              </p:cNvPr>
              <p:cNvSpPr txBox="1"/>
              <p:nvPr/>
            </p:nvSpPr>
            <p:spPr>
              <a:xfrm>
                <a:off x="10272464" y="2102700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3121E08C-0A00-C741-C445-FF2EF1E21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2464" y="2102700"/>
                <a:ext cx="720080" cy="369332"/>
              </a:xfrm>
              <a:prstGeom prst="rect">
                <a:avLst/>
              </a:prstGeom>
              <a:blipFill>
                <a:blip r:embed="rId6"/>
                <a:stretch>
                  <a:fillRect r="-3448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7CD320D-7D0D-7BDE-A23A-60D5BF6DD7A1}"/>
                  </a:ext>
                </a:extLst>
              </p:cNvPr>
              <p:cNvSpPr txBox="1"/>
              <p:nvPr/>
            </p:nvSpPr>
            <p:spPr>
              <a:xfrm>
                <a:off x="10701089" y="3289063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A7CD320D-7D0D-7BDE-A23A-60D5BF6DD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089" y="3289063"/>
                <a:ext cx="720080" cy="369332"/>
              </a:xfrm>
              <a:prstGeom prst="rect">
                <a:avLst/>
              </a:prstGeom>
              <a:blipFill>
                <a:blip r:embed="rId7"/>
                <a:stretch>
                  <a:fillRect r="-5172" b="-1724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8D10357A-9C4F-8ABE-D68A-06696D7434C0}"/>
              </a:ext>
            </a:extLst>
          </p:cNvPr>
          <p:cNvCxnSpPr>
            <a:cxnSpLocks/>
          </p:cNvCxnSpPr>
          <p:nvPr/>
        </p:nvCxnSpPr>
        <p:spPr>
          <a:xfrm flipH="1">
            <a:off x="10488488" y="3677732"/>
            <a:ext cx="443300" cy="2246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ight Arrow 123">
            <a:extLst>
              <a:ext uri="{FF2B5EF4-FFF2-40B4-BE49-F238E27FC236}">
                <a16:creationId xmlns:a16="http://schemas.microsoft.com/office/drawing/2014/main" id="{DF53542E-0446-C5EA-2940-E2008011F46B}"/>
              </a:ext>
            </a:extLst>
          </p:cNvPr>
          <p:cNvSpPr/>
          <p:nvPr/>
        </p:nvSpPr>
        <p:spPr>
          <a:xfrm>
            <a:off x="9552384" y="4478153"/>
            <a:ext cx="792088" cy="608611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386BAAB-EAE4-BEA6-500D-30F513024DBE}"/>
              </a:ext>
            </a:extLst>
          </p:cNvPr>
          <p:cNvSpPr txBox="1"/>
          <p:nvPr/>
        </p:nvSpPr>
        <p:spPr>
          <a:xfrm>
            <a:off x="9552384" y="459159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adapt</a:t>
            </a:r>
            <a:endParaRPr lang="en-CN" dirty="0"/>
          </a:p>
        </p:txBody>
      </p:sp>
      <p:pic>
        <p:nvPicPr>
          <p:cNvPr id="127" name="Picture 126" descr="A cat lying on the floor&#10;&#10;AI-generated content may be incorrect.">
            <a:extLst>
              <a:ext uri="{FF2B5EF4-FFF2-40B4-BE49-F238E27FC236}">
                <a16:creationId xmlns:a16="http://schemas.microsoft.com/office/drawing/2014/main" id="{ED386ED3-638D-F1A4-F7B2-7519AE16232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275544" y="2411859"/>
            <a:ext cx="1152000" cy="1152000"/>
          </a:xfrm>
          <a:prstGeom prst="rect">
            <a:avLst/>
          </a:prstGeom>
        </p:spPr>
      </p:pic>
      <p:pic>
        <p:nvPicPr>
          <p:cNvPr id="129" name="Picture 128" descr="A black cat with green eyes&#10;&#10;AI-generated content may be incorrect.">
            <a:extLst>
              <a:ext uri="{FF2B5EF4-FFF2-40B4-BE49-F238E27FC236}">
                <a16:creationId xmlns:a16="http://schemas.microsoft.com/office/drawing/2014/main" id="{64C8AFA2-86D2-196C-8A12-D17C76A74717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71" y="1691545"/>
            <a:ext cx="1152000" cy="1152000"/>
          </a:xfrm>
          <a:prstGeom prst="rect">
            <a:avLst/>
          </a:prstGeom>
        </p:spPr>
      </p:pic>
      <p:pic>
        <p:nvPicPr>
          <p:cNvPr id="131" name="Picture 130" descr="A cartoon of a dog&#10;&#10;AI-generated content may be incorrect.">
            <a:extLst>
              <a:ext uri="{FF2B5EF4-FFF2-40B4-BE49-F238E27FC236}">
                <a16:creationId xmlns:a16="http://schemas.microsoft.com/office/drawing/2014/main" id="{42753C4F-56EF-3DE6-4514-606E931B628E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01" y="4934329"/>
            <a:ext cx="1152000" cy="1152000"/>
          </a:xfrm>
          <a:prstGeom prst="rect">
            <a:avLst/>
          </a:prstGeom>
        </p:spPr>
      </p:pic>
      <p:pic>
        <p:nvPicPr>
          <p:cNvPr id="133" name="Picture 132" descr="A dog running in a field&#10;&#10;AI-generated content may be incorrect.">
            <a:extLst>
              <a:ext uri="{FF2B5EF4-FFF2-40B4-BE49-F238E27FC236}">
                <a16:creationId xmlns:a16="http://schemas.microsoft.com/office/drawing/2014/main" id="{B025D426-416B-69F9-9273-3B4D5E7567C9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4" r="17297"/>
          <a:stretch/>
        </p:blipFill>
        <p:spPr>
          <a:xfrm>
            <a:off x="576529" y="5229328"/>
            <a:ext cx="1152000" cy="1152000"/>
          </a:xfrm>
          <a:prstGeom prst="rect">
            <a:avLst/>
          </a:prstGeom>
        </p:spPr>
      </p:pic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CD3CE1D2-11C5-9D10-96A4-4923B7C03C5C}"/>
              </a:ext>
            </a:extLst>
          </p:cNvPr>
          <p:cNvCxnSpPr>
            <a:cxnSpLocks/>
            <a:stCxn id="20" idx="0"/>
            <a:endCxn id="127" idx="3"/>
          </p:cNvCxnSpPr>
          <p:nvPr/>
        </p:nvCxnSpPr>
        <p:spPr>
          <a:xfrm rot="16200000" flipV="1">
            <a:off x="1406893" y="3008510"/>
            <a:ext cx="687308" cy="646006"/>
          </a:xfrm>
          <a:prstGeom prst="curvedConnector2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urved Connector 136">
            <a:extLst>
              <a:ext uri="{FF2B5EF4-FFF2-40B4-BE49-F238E27FC236}">
                <a16:creationId xmlns:a16="http://schemas.microsoft.com/office/drawing/2014/main" id="{E34DD06B-9ADA-242C-FBA8-61D8F728549E}"/>
              </a:ext>
            </a:extLst>
          </p:cNvPr>
          <p:cNvCxnSpPr>
            <a:cxnSpLocks/>
            <a:stCxn id="53" idx="2"/>
            <a:endCxn id="133" idx="3"/>
          </p:cNvCxnSpPr>
          <p:nvPr/>
        </p:nvCxnSpPr>
        <p:spPr>
          <a:xfrm rot="5400000">
            <a:off x="1795494" y="5101944"/>
            <a:ext cx="636420" cy="770349"/>
          </a:xfrm>
          <a:prstGeom prst="curvedConnector2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>
            <a:extLst>
              <a:ext uri="{FF2B5EF4-FFF2-40B4-BE49-F238E27FC236}">
                <a16:creationId xmlns:a16="http://schemas.microsoft.com/office/drawing/2014/main" id="{E0C267EE-8A3E-BA86-7278-65DBCA4F85B1}"/>
              </a:ext>
            </a:extLst>
          </p:cNvPr>
          <p:cNvCxnSpPr>
            <a:cxnSpLocks/>
          </p:cNvCxnSpPr>
          <p:nvPr/>
        </p:nvCxnSpPr>
        <p:spPr>
          <a:xfrm rot="16200000" flipV="1">
            <a:off x="4263541" y="2376560"/>
            <a:ext cx="687308" cy="646006"/>
          </a:xfrm>
          <a:prstGeom prst="curvedConnector2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urved Connector 140">
            <a:extLst>
              <a:ext uri="{FF2B5EF4-FFF2-40B4-BE49-F238E27FC236}">
                <a16:creationId xmlns:a16="http://schemas.microsoft.com/office/drawing/2014/main" id="{6B8F8872-D952-F109-4656-EE4B6EF6DC6B}"/>
              </a:ext>
            </a:extLst>
          </p:cNvPr>
          <p:cNvCxnSpPr>
            <a:cxnSpLocks/>
            <a:stCxn id="61" idx="2"/>
            <a:endCxn id="131" idx="1"/>
          </p:cNvCxnSpPr>
          <p:nvPr/>
        </p:nvCxnSpPr>
        <p:spPr>
          <a:xfrm rot="16200000" flipH="1">
            <a:off x="6216032" y="4825260"/>
            <a:ext cx="755042" cy="615095"/>
          </a:xfrm>
          <a:prstGeom prst="curvedConnector2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文本框 3">
            <a:extLst>
              <a:ext uri="{FF2B5EF4-FFF2-40B4-BE49-F238E27FC236}">
                <a16:creationId xmlns:a16="http://schemas.microsoft.com/office/drawing/2014/main" id="{4C501D56-016A-F878-D559-B8ED26D90741}"/>
              </a:ext>
            </a:extLst>
          </p:cNvPr>
          <p:cNvSpPr txBox="1"/>
          <p:nvPr/>
        </p:nvSpPr>
        <p:spPr>
          <a:xfrm>
            <a:off x="263353" y="836712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real-world applications, the training and testing data may follow different distributions,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adaptation of the learned model from the training domain to the testing one.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680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501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218D24-23B2-2C30-7FC1-A554DA5F5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4CD31B33-C41B-5AB8-5A47-5C4D6546254F}"/>
              </a:ext>
            </a:extLst>
          </p:cNvPr>
          <p:cNvSpPr/>
          <p:nvPr/>
        </p:nvSpPr>
        <p:spPr>
          <a:xfrm>
            <a:off x="1343472" y="2060849"/>
            <a:ext cx="10657184" cy="4248471"/>
          </a:xfrm>
          <a:prstGeom prst="rect">
            <a:avLst/>
          </a:prstGeom>
          <a:solidFill>
            <a:schemeClr val="bg1">
              <a:lumMod val="95000"/>
              <a:alpha val="7404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3FA739-8411-3DFF-6B72-9E0CD0A4DD69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219FF-8364-B9E0-895B-0ABA0A874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B6779E-CABD-B808-D0C9-E86909A49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BF3D2D5-48D2-FD0F-D138-2C0A279A96AA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Multi-Source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Domain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Adaptation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678C352A-1FE9-F01C-CC8A-0E19D7A7F580}"/>
              </a:ext>
            </a:extLst>
          </p:cNvPr>
          <p:cNvSpPr/>
          <p:nvPr/>
        </p:nvSpPr>
        <p:spPr>
          <a:xfrm>
            <a:off x="2025092" y="3020984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85E52B34-35AD-591B-3241-CE55F90568A1}"/>
              </a:ext>
            </a:extLst>
          </p:cNvPr>
          <p:cNvSpPr/>
          <p:nvPr/>
        </p:nvSpPr>
        <p:spPr>
          <a:xfrm>
            <a:off x="2258679" y="2796907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FBFA3012-EFC3-166F-A3E8-6AD4855D7E29}"/>
              </a:ext>
            </a:extLst>
          </p:cNvPr>
          <p:cNvSpPr/>
          <p:nvPr/>
        </p:nvSpPr>
        <p:spPr>
          <a:xfrm>
            <a:off x="2075534" y="3626902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D2265E72-92A9-41E8-B1E4-D0EEE454E808}"/>
              </a:ext>
            </a:extLst>
          </p:cNvPr>
          <p:cNvSpPr/>
          <p:nvPr/>
        </p:nvSpPr>
        <p:spPr>
          <a:xfrm>
            <a:off x="1703512" y="3335127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247F858-1730-209E-4023-98AF92948ED6}"/>
              </a:ext>
            </a:extLst>
          </p:cNvPr>
          <p:cNvSpPr/>
          <p:nvPr/>
        </p:nvSpPr>
        <p:spPr>
          <a:xfrm>
            <a:off x="2860497" y="3162059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ED5E7C-DC9F-3CE3-6598-E7C0A6750D5A}"/>
              </a:ext>
            </a:extLst>
          </p:cNvPr>
          <p:cNvSpPr/>
          <p:nvPr/>
        </p:nvSpPr>
        <p:spPr>
          <a:xfrm>
            <a:off x="3310084" y="3036286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4B34CB-1D47-C535-960E-8CBBC8A45920}"/>
              </a:ext>
            </a:extLst>
          </p:cNvPr>
          <p:cNvSpPr/>
          <p:nvPr/>
        </p:nvSpPr>
        <p:spPr>
          <a:xfrm>
            <a:off x="3400543" y="3364933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92E8884-846C-B2BB-B6B2-19BCF0008CB3}"/>
              </a:ext>
            </a:extLst>
          </p:cNvPr>
          <p:cNvSpPr/>
          <p:nvPr/>
        </p:nvSpPr>
        <p:spPr>
          <a:xfrm>
            <a:off x="3121388" y="3717445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文本框 3">
                <a:extLst>
                  <a:ext uri="{FF2B5EF4-FFF2-40B4-BE49-F238E27FC236}">
                    <a16:creationId xmlns:a16="http://schemas.microsoft.com/office/drawing/2014/main" id="{68DC71C6-A5C0-7DC4-20C6-C8174080AD0F}"/>
                  </a:ext>
                </a:extLst>
              </p:cNvPr>
              <p:cNvSpPr txBox="1"/>
              <p:nvPr/>
            </p:nvSpPr>
            <p:spPr>
              <a:xfrm>
                <a:off x="263353" y="836712"/>
                <a:ext cx="11737304" cy="865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aim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learn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model from multiple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labeled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 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unlabeled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effectively generalize to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unseen target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altLang="zh-CN" sz="24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b="1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6" name="文本框 3">
                <a:extLst>
                  <a:ext uri="{FF2B5EF4-FFF2-40B4-BE49-F238E27FC236}">
                    <a16:creationId xmlns:a16="http://schemas.microsoft.com/office/drawing/2014/main" id="{68DC71C6-A5C0-7DC4-20C6-C8174080A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3" y="836712"/>
                <a:ext cx="11737304" cy="865558"/>
              </a:xfrm>
              <a:prstGeom prst="rect">
                <a:avLst/>
              </a:prstGeom>
              <a:blipFill>
                <a:blip r:embed="rId5"/>
                <a:stretch>
                  <a:fillRect l="-648" t="-5797" b="-1739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19F287-0C03-47F3-913B-3236EB038B5D}"/>
              </a:ext>
            </a:extLst>
          </p:cNvPr>
          <p:cNvSpPr/>
          <p:nvPr/>
        </p:nvSpPr>
        <p:spPr>
          <a:xfrm>
            <a:off x="1559497" y="2628598"/>
            <a:ext cx="2232247" cy="155252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612B0C2-A3CC-C81A-4D51-D7A65C2EB957}"/>
              </a:ext>
            </a:extLst>
          </p:cNvPr>
          <p:cNvSpPr/>
          <p:nvPr/>
        </p:nvSpPr>
        <p:spPr>
          <a:xfrm>
            <a:off x="4735850" y="2938920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83C3E0C0-4297-FCCC-E5B5-7A0A9E76791A}"/>
              </a:ext>
            </a:extLst>
          </p:cNvPr>
          <p:cNvSpPr/>
          <p:nvPr/>
        </p:nvSpPr>
        <p:spPr>
          <a:xfrm>
            <a:off x="5269823" y="2794904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C51046E8-326D-247C-3A41-B3C50ECF26F9}"/>
              </a:ext>
            </a:extLst>
          </p:cNvPr>
          <p:cNvSpPr/>
          <p:nvPr/>
        </p:nvSpPr>
        <p:spPr>
          <a:xfrm>
            <a:off x="4547828" y="3584757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0090A61-3933-8AF5-181C-5184A826C34D}"/>
              </a:ext>
            </a:extLst>
          </p:cNvPr>
          <p:cNvSpPr/>
          <p:nvPr/>
        </p:nvSpPr>
        <p:spPr>
          <a:xfrm>
            <a:off x="4372627" y="3230220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BCA4CF-F19C-C3E0-1F4D-8EB1B4F502F6}"/>
              </a:ext>
            </a:extLst>
          </p:cNvPr>
          <p:cNvSpPr/>
          <p:nvPr/>
        </p:nvSpPr>
        <p:spPr>
          <a:xfrm>
            <a:off x="5303597" y="3662918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77BA52-2B0B-C8F3-371A-FB11C8388B87}"/>
              </a:ext>
            </a:extLst>
          </p:cNvPr>
          <p:cNvSpPr/>
          <p:nvPr/>
        </p:nvSpPr>
        <p:spPr>
          <a:xfrm>
            <a:off x="5915564" y="3032463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ADD92D-8D9C-8F11-3164-685BCEF65DAC}"/>
              </a:ext>
            </a:extLst>
          </p:cNvPr>
          <p:cNvSpPr/>
          <p:nvPr/>
        </p:nvSpPr>
        <p:spPr>
          <a:xfrm>
            <a:off x="5810724" y="3410568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0C7DDE-6BB0-BD32-8113-1E4D3445E049}"/>
              </a:ext>
            </a:extLst>
          </p:cNvPr>
          <p:cNvSpPr/>
          <p:nvPr/>
        </p:nvSpPr>
        <p:spPr>
          <a:xfrm>
            <a:off x="5726868" y="3713622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C65C273-01EB-17B9-C03B-ED75F2F140DC}"/>
              </a:ext>
            </a:extLst>
          </p:cNvPr>
          <p:cNvSpPr/>
          <p:nvPr/>
        </p:nvSpPr>
        <p:spPr>
          <a:xfrm>
            <a:off x="4164977" y="2628598"/>
            <a:ext cx="2232247" cy="155252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9870A3F7-F194-C626-96AF-8818727F5E44}"/>
              </a:ext>
            </a:extLst>
          </p:cNvPr>
          <p:cNvSpPr/>
          <p:nvPr/>
        </p:nvSpPr>
        <p:spPr>
          <a:xfrm>
            <a:off x="6935286" y="3091800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C7671E88-B813-82FD-768A-F356EAC5995C}"/>
              </a:ext>
            </a:extLst>
          </p:cNvPr>
          <p:cNvSpPr/>
          <p:nvPr/>
        </p:nvSpPr>
        <p:spPr>
          <a:xfrm>
            <a:off x="7016581" y="2709788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EDCB51EE-D0AA-8B5F-E139-DEA100132C5C}"/>
              </a:ext>
            </a:extLst>
          </p:cNvPr>
          <p:cNvSpPr/>
          <p:nvPr/>
        </p:nvSpPr>
        <p:spPr>
          <a:xfrm>
            <a:off x="7680353" y="3604102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DD3ECFB6-9263-B3B2-D173-5701CDA68C29}"/>
              </a:ext>
            </a:extLst>
          </p:cNvPr>
          <p:cNvSpPr/>
          <p:nvPr/>
        </p:nvSpPr>
        <p:spPr>
          <a:xfrm>
            <a:off x="7129702" y="3530202"/>
            <a:ext cx="288032" cy="288032"/>
          </a:xfrm>
          <a:prstGeom prst="triangl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FF156E-521A-3127-F023-B4918179B234}"/>
              </a:ext>
            </a:extLst>
          </p:cNvPr>
          <p:cNvSpPr/>
          <p:nvPr/>
        </p:nvSpPr>
        <p:spPr>
          <a:xfrm>
            <a:off x="8092271" y="3106359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F97388-A391-8B3A-F273-61D6D7003965}"/>
              </a:ext>
            </a:extLst>
          </p:cNvPr>
          <p:cNvSpPr/>
          <p:nvPr/>
        </p:nvSpPr>
        <p:spPr>
          <a:xfrm>
            <a:off x="7842512" y="2801817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48AF9D-C5BC-1237-206F-026494513905}"/>
              </a:ext>
            </a:extLst>
          </p:cNvPr>
          <p:cNvSpPr/>
          <p:nvPr/>
        </p:nvSpPr>
        <p:spPr>
          <a:xfrm>
            <a:off x="8570574" y="3032294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E0EA0E-947E-5590-556F-BDAE2FA2AFB1}"/>
              </a:ext>
            </a:extLst>
          </p:cNvPr>
          <p:cNvSpPr/>
          <p:nvPr/>
        </p:nvSpPr>
        <p:spPr>
          <a:xfrm>
            <a:off x="8278725" y="3698388"/>
            <a:ext cx="216000" cy="216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611E063-FDDA-C904-4D74-F5A9FD6A08E2}"/>
              </a:ext>
            </a:extLst>
          </p:cNvPr>
          <p:cNvSpPr/>
          <p:nvPr/>
        </p:nvSpPr>
        <p:spPr>
          <a:xfrm>
            <a:off x="6716834" y="2628598"/>
            <a:ext cx="2232247" cy="155252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6" name="Triangle 35">
            <a:extLst>
              <a:ext uri="{FF2B5EF4-FFF2-40B4-BE49-F238E27FC236}">
                <a16:creationId xmlns:a16="http://schemas.microsoft.com/office/drawing/2014/main" id="{0D60AED7-A666-3B0E-0E32-539E09FCE92A}"/>
              </a:ext>
            </a:extLst>
          </p:cNvPr>
          <p:cNvSpPr/>
          <p:nvPr/>
        </p:nvSpPr>
        <p:spPr>
          <a:xfrm>
            <a:off x="10408533" y="3165000"/>
            <a:ext cx="288032" cy="288032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29BCFF78-884E-8E8A-28CE-936CFE5FA706}"/>
              </a:ext>
            </a:extLst>
          </p:cNvPr>
          <p:cNvSpPr/>
          <p:nvPr/>
        </p:nvSpPr>
        <p:spPr>
          <a:xfrm>
            <a:off x="9906855" y="2773253"/>
            <a:ext cx="288032" cy="288032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C25EE3D0-3A89-2AF5-2DDE-77C89838D076}"/>
              </a:ext>
            </a:extLst>
          </p:cNvPr>
          <p:cNvSpPr/>
          <p:nvPr/>
        </p:nvSpPr>
        <p:spPr>
          <a:xfrm>
            <a:off x="10050871" y="3581042"/>
            <a:ext cx="288032" cy="288032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4C53DAFB-9E49-39CF-B6DA-AB8EBEEF7000}"/>
              </a:ext>
            </a:extLst>
          </p:cNvPr>
          <p:cNvSpPr/>
          <p:nvPr/>
        </p:nvSpPr>
        <p:spPr>
          <a:xfrm>
            <a:off x="9678849" y="3289267"/>
            <a:ext cx="288032" cy="288032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5E90C1-480E-815C-435B-FDFCBAFF6DE1}"/>
              </a:ext>
            </a:extLst>
          </p:cNvPr>
          <p:cNvSpPr/>
          <p:nvPr/>
        </p:nvSpPr>
        <p:spPr>
          <a:xfrm>
            <a:off x="10523335" y="2773253"/>
            <a:ext cx="216000" cy="21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DB16F5-AB0A-F127-CB2B-86643D5E35C9}"/>
              </a:ext>
            </a:extLst>
          </p:cNvPr>
          <p:cNvSpPr/>
          <p:nvPr/>
        </p:nvSpPr>
        <p:spPr>
          <a:xfrm>
            <a:off x="11068586" y="3003549"/>
            <a:ext cx="216000" cy="21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4232A2-9ACB-EAB2-8C7D-DDB9DD2C1E91}"/>
              </a:ext>
            </a:extLst>
          </p:cNvPr>
          <p:cNvSpPr/>
          <p:nvPr/>
        </p:nvSpPr>
        <p:spPr>
          <a:xfrm>
            <a:off x="11388599" y="3446918"/>
            <a:ext cx="216000" cy="21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6F6422-0F20-58C0-FD4A-3055C2A3D48F}"/>
              </a:ext>
            </a:extLst>
          </p:cNvPr>
          <p:cNvSpPr/>
          <p:nvPr/>
        </p:nvSpPr>
        <p:spPr>
          <a:xfrm>
            <a:off x="10710013" y="3640118"/>
            <a:ext cx="216000" cy="21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945AB99-0929-C169-1F76-8C6510CBC6BB}"/>
              </a:ext>
            </a:extLst>
          </p:cNvPr>
          <p:cNvSpPr/>
          <p:nvPr/>
        </p:nvSpPr>
        <p:spPr>
          <a:xfrm>
            <a:off x="9534834" y="2628598"/>
            <a:ext cx="2232247" cy="155252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66C34A7-7DD9-39A9-4784-5374678A74B2}"/>
              </a:ext>
            </a:extLst>
          </p:cNvPr>
          <p:cNvCxnSpPr>
            <a:cxnSpLocks/>
          </p:cNvCxnSpPr>
          <p:nvPr/>
        </p:nvCxnSpPr>
        <p:spPr>
          <a:xfrm>
            <a:off x="9264352" y="2060849"/>
            <a:ext cx="0" cy="2271705"/>
          </a:xfrm>
          <a:prstGeom prst="line">
            <a:avLst/>
          </a:prstGeom>
          <a:ln w="381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riangle 73">
            <a:extLst>
              <a:ext uri="{FF2B5EF4-FFF2-40B4-BE49-F238E27FC236}">
                <a16:creationId xmlns:a16="http://schemas.microsoft.com/office/drawing/2014/main" id="{63335A51-F43A-0A89-5A6F-68DD4CA269D8}"/>
              </a:ext>
            </a:extLst>
          </p:cNvPr>
          <p:cNvSpPr/>
          <p:nvPr/>
        </p:nvSpPr>
        <p:spPr>
          <a:xfrm>
            <a:off x="5889579" y="5223352"/>
            <a:ext cx="288032" cy="288032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36C4BE68-D0AF-C730-7615-780FC8BAFA2E}"/>
              </a:ext>
            </a:extLst>
          </p:cNvPr>
          <p:cNvSpPr/>
          <p:nvPr/>
        </p:nvSpPr>
        <p:spPr>
          <a:xfrm>
            <a:off x="5387901" y="4831605"/>
            <a:ext cx="288032" cy="288032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8" name="Triangle 77">
            <a:extLst>
              <a:ext uri="{FF2B5EF4-FFF2-40B4-BE49-F238E27FC236}">
                <a16:creationId xmlns:a16="http://schemas.microsoft.com/office/drawing/2014/main" id="{CBD94C8C-566E-B4C5-4902-1348A174DFF5}"/>
              </a:ext>
            </a:extLst>
          </p:cNvPr>
          <p:cNvSpPr/>
          <p:nvPr/>
        </p:nvSpPr>
        <p:spPr>
          <a:xfrm>
            <a:off x="5531917" y="5639394"/>
            <a:ext cx="288032" cy="288032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9" name="Triangle 78">
            <a:extLst>
              <a:ext uri="{FF2B5EF4-FFF2-40B4-BE49-F238E27FC236}">
                <a16:creationId xmlns:a16="http://schemas.microsoft.com/office/drawing/2014/main" id="{485853C4-8F31-A57A-F530-63F0346588AB}"/>
              </a:ext>
            </a:extLst>
          </p:cNvPr>
          <p:cNvSpPr/>
          <p:nvPr/>
        </p:nvSpPr>
        <p:spPr>
          <a:xfrm>
            <a:off x="5159895" y="5347619"/>
            <a:ext cx="288032" cy="288032"/>
          </a:xfrm>
          <a:prstGeom prst="triangl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FD8A1CC-9043-7EBB-334C-D3207883F266}"/>
              </a:ext>
            </a:extLst>
          </p:cNvPr>
          <p:cNvSpPr/>
          <p:nvPr/>
        </p:nvSpPr>
        <p:spPr>
          <a:xfrm>
            <a:off x="6024016" y="4797152"/>
            <a:ext cx="216000" cy="21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6550FA3-F05E-F333-51F1-0806EBC1906E}"/>
              </a:ext>
            </a:extLst>
          </p:cNvPr>
          <p:cNvSpPr/>
          <p:nvPr/>
        </p:nvSpPr>
        <p:spPr>
          <a:xfrm>
            <a:off x="6549632" y="5061901"/>
            <a:ext cx="216000" cy="21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96B3641-9022-4623-2CF9-C61179BEE8C7}"/>
              </a:ext>
            </a:extLst>
          </p:cNvPr>
          <p:cNvSpPr/>
          <p:nvPr/>
        </p:nvSpPr>
        <p:spPr>
          <a:xfrm>
            <a:off x="6869645" y="5505270"/>
            <a:ext cx="216000" cy="21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27D8149-E9B2-FCEB-A073-5991E51DF529}"/>
              </a:ext>
            </a:extLst>
          </p:cNvPr>
          <p:cNvSpPr/>
          <p:nvPr/>
        </p:nvSpPr>
        <p:spPr>
          <a:xfrm>
            <a:off x="6240040" y="5805288"/>
            <a:ext cx="216000" cy="21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ADFD11A7-223E-BEF6-9A93-ADD07051CEDB}"/>
              </a:ext>
            </a:extLst>
          </p:cNvPr>
          <p:cNvSpPr/>
          <p:nvPr/>
        </p:nvSpPr>
        <p:spPr>
          <a:xfrm>
            <a:off x="5015880" y="4641090"/>
            <a:ext cx="2232247" cy="155252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21B9E6-2DA7-87C7-E4CA-AA681DB94564}"/>
              </a:ext>
            </a:extLst>
          </p:cNvPr>
          <p:cNvCxnSpPr>
            <a:cxnSpLocks/>
          </p:cNvCxnSpPr>
          <p:nvPr/>
        </p:nvCxnSpPr>
        <p:spPr>
          <a:xfrm flipH="1">
            <a:off x="1343472" y="4349928"/>
            <a:ext cx="1063094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CEBEFAE5-9EF0-05FB-9C0B-7EEF6E82222E}"/>
              </a:ext>
            </a:extLst>
          </p:cNvPr>
          <p:cNvSpPr txBox="1"/>
          <p:nvPr/>
        </p:nvSpPr>
        <p:spPr>
          <a:xfrm>
            <a:off x="3791744" y="2052942"/>
            <a:ext cx="292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Domains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EFD887-0390-EB26-D23B-D4F26FDF3285}"/>
              </a:ext>
            </a:extLst>
          </p:cNvPr>
          <p:cNvSpPr txBox="1"/>
          <p:nvPr/>
        </p:nvSpPr>
        <p:spPr>
          <a:xfrm>
            <a:off x="9534833" y="2038973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Domain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411CDEE-56DC-7830-BAF4-63B4E1A37A8E}"/>
              </a:ext>
            </a:extLst>
          </p:cNvPr>
          <p:cNvSpPr txBox="1"/>
          <p:nvPr/>
        </p:nvSpPr>
        <p:spPr>
          <a:xfrm>
            <a:off x="-1" y="3030051"/>
            <a:ext cx="133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EDB2E2F-E8EF-962A-B534-A1ED54B72F03}"/>
              </a:ext>
            </a:extLst>
          </p:cNvPr>
          <p:cNvSpPr txBox="1"/>
          <p:nvPr/>
        </p:nvSpPr>
        <p:spPr>
          <a:xfrm>
            <a:off x="-1" y="4974267"/>
            <a:ext cx="133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riangle 104">
            <a:extLst>
              <a:ext uri="{FF2B5EF4-FFF2-40B4-BE49-F238E27FC236}">
                <a16:creationId xmlns:a16="http://schemas.microsoft.com/office/drawing/2014/main" id="{EEE228F1-D87C-D7D3-80BF-5D8D9857E1AB}"/>
              </a:ext>
            </a:extLst>
          </p:cNvPr>
          <p:cNvSpPr/>
          <p:nvPr/>
        </p:nvSpPr>
        <p:spPr>
          <a:xfrm>
            <a:off x="8481527" y="4887578"/>
            <a:ext cx="288032" cy="288032"/>
          </a:xfrm>
          <a:prstGeom prst="triangl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DDBE32E-ABC5-E811-018F-399F07589030}"/>
              </a:ext>
            </a:extLst>
          </p:cNvPr>
          <p:cNvSpPr/>
          <p:nvPr/>
        </p:nvSpPr>
        <p:spPr>
          <a:xfrm>
            <a:off x="9120360" y="4923594"/>
            <a:ext cx="216000" cy="2160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1D7ACA6-F36B-8B95-4651-F096F4CDCDCA}"/>
              </a:ext>
            </a:extLst>
          </p:cNvPr>
          <p:cNvSpPr txBox="1"/>
          <p:nvPr/>
        </p:nvSpPr>
        <p:spPr>
          <a:xfrm>
            <a:off x="9613464" y="4778727"/>
            <a:ext cx="215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Labeled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riangle 107">
            <a:extLst>
              <a:ext uri="{FF2B5EF4-FFF2-40B4-BE49-F238E27FC236}">
                <a16:creationId xmlns:a16="http://schemas.microsoft.com/office/drawing/2014/main" id="{31A47F57-8BFE-1535-6690-F0ABC8B00F02}"/>
              </a:ext>
            </a:extLst>
          </p:cNvPr>
          <p:cNvSpPr/>
          <p:nvPr/>
        </p:nvSpPr>
        <p:spPr>
          <a:xfrm>
            <a:off x="8481527" y="5521471"/>
            <a:ext cx="288032" cy="28803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5F8EBCD-98F5-2C27-6E2E-AAAE873EC5B7}"/>
              </a:ext>
            </a:extLst>
          </p:cNvPr>
          <p:cNvSpPr/>
          <p:nvPr/>
        </p:nvSpPr>
        <p:spPr>
          <a:xfrm>
            <a:off x="9120360" y="5557487"/>
            <a:ext cx="216000" cy="21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E4AB8C7-B5D0-A7A5-B008-57F8E837835C}"/>
              </a:ext>
            </a:extLst>
          </p:cNvPr>
          <p:cNvSpPr txBox="1"/>
          <p:nvPr/>
        </p:nvSpPr>
        <p:spPr>
          <a:xfrm>
            <a:off x="9613464" y="5412620"/>
            <a:ext cx="238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Unlabeled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id="{7A02699B-81DE-F446-4CF8-938CA4283DB6}"/>
              </a:ext>
            </a:extLst>
          </p:cNvPr>
          <p:cNvSpPr/>
          <p:nvPr/>
        </p:nvSpPr>
        <p:spPr>
          <a:xfrm>
            <a:off x="5656881" y="4928461"/>
            <a:ext cx="759926" cy="1177871"/>
          </a:xfrm>
          <a:custGeom>
            <a:avLst/>
            <a:gdLst>
              <a:gd name="connsiteX0" fmla="*/ 92990 w 759926"/>
              <a:gd name="connsiteY0" fmla="*/ 0 h 1177871"/>
              <a:gd name="connsiteX1" fmla="*/ 759417 w 759926"/>
              <a:gd name="connsiteY1" fmla="*/ 526942 h 1177871"/>
              <a:gd name="connsiteX2" fmla="*/ 0 w 759926"/>
              <a:gd name="connsiteY2" fmla="*/ 1177871 h 117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926" h="1177871">
                <a:moveTo>
                  <a:pt x="92990" y="0"/>
                </a:moveTo>
                <a:cubicBezTo>
                  <a:pt x="433952" y="165315"/>
                  <a:pt x="774915" y="330630"/>
                  <a:pt x="759417" y="526942"/>
                </a:cubicBezTo>
                <a:cubicBezTo>
                  <a:pt x="743919" y="723254"/>
                  <a:pt x="371959" y="950562"/>
                  <a:pt x="0" y="117787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761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0D998-9CA2-EAAC-8BAD-21E901F7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B75124DC-2E40-0D6D-E8CB-1B100E725594}"/>
              </a:ext>
            </a:extLst>
          </p:cNvPr>
          <p:cNvSpPr/>
          <p:nvPr/>
        </p:nvSpPr>
        <p:spPr>
          <a:xfrm>
            <a:off x="1902696" y="3503144"/>
            <a:ext cx="1848843" cy="1723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2CC15CD7-54C0-A2B1-756E-FBB45B3BE92D}"/>
              </a:ext>
            </a:extLst>
          </p:cNvPr>
          <p:cNvSpPr/>
          <p:nvPr/>
        </p:nvSpPr>
        <p:spPr>
          <a:xfrm>
            <a:off x="602305" y="3494716"/>
            <a:ext cx="1848843" cy="1723024"/>
          </a:xfrm>
          <a:prstGeom prst="rect">
            <a:avLst/>
          </a:prstGeom>
          <a:solidFill>
            <a:schemeClr val="accent2">
              <a:lumMod val="40000"/>
              <a:lumOff val="60000"/>
              <a:alpha val="4901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07D463-2C8F-D6FB-CEF3-8254FA7CBAF6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48DC-075E-C327-A283-97F9E59D7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98331A-9802-35C0-C61F-88283D45D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704F205-4CD8-2419-18C7-685F89E5227A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Causal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vs.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Invariant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Representation</a:t>
            </a:r>
            <a:r>
              <a:rPr lang="zh-CN" altLang="en-US" sz="3200" b="1" dirty="0"/>
              <a:t> </a:t>
            </a:r>
            <a:endParaRPr lang="en-US" altLang="zh-CN" sz="3200" b="1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8CA18A3-2234-3738-B576-D41302319785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Partial disentanglement for domain adaptation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文本框 3">
            <a:extLst>
              <a:ext uri="{FF2B5EF4-FFF2-40B4-BE49-F238E27FC236}">
                <a16:creationId xmlns:a16="http://schemas.microsoft.com/office/drawing/2014/main" id="{5074A352-1286-D8E8-F07C-136962D7D45A}"/>
              </a:ext>
            </a:extLst>
          </p:cNvPr>
          <p:cNvSpPr txBox="1"/>
          <p:nvPr/>
        </p:nvSpPr>
        <p:spPr>
          <a:xfrm>
            <a:off x="263353" y="836712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Most domain adaptation methods learn invariant representations, while our CRL framework models the joint distribution to also leverage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sz="2400" dirty="0"/>
              <a:t>bias information.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8FE013B-3BBA-2F42-6F78-6BA21754BED5}"/>
              </a:ext>
            </a:extLst>
          </p:cNvPr>
          <p:cNvSpPr/>
          <p:nvPr/>
        </p:nvSpPr>
        <p:spPr>
          <a:xfrm>
            <a:off x="479377" y="2083002"/>
            <a:ext cx="4883546" cy="419206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32307EB0-E384-83F2-6091-7247CA098710}"/>
              </a:ext>
            </a:extLst>
          </p:cNvPr>
          <p:cNvSpPr/>
          <p:nvPr/>
        </p:nvSpPr>
        <p:spPr>
          <a:xfrm>
            <a:off x="1226536" y="1811086"/>
            <a:ext cx="3357296" cy="5035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Invariant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Representation</a:t>
            </a:r>
            <a:endParaRPr lang="en-CN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03B11B23-1037-9427-E793-B2B56224A4DA}"/>
                  </a:ext>
                </a:extLst>
              </p:cNvPr>
              <p:cNvSpPr/>
              <p:nvPr/>
            </p:nvSpPr>
            <p:spPr>
              <a:xfrm>
                <a:off x="6645638" y="4649799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03B11B23-1037-9427-E793-B2B56224A4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638" y="4649799"/>
                <a:ext cx="504056" cy="504056"/>
              </a:xfrm>
              <a:prstGeom prst="ellipse">
                <a:avLst/>
              </a:prstGeom>
              <a:blipFill>
                <a:blip r:embed="rId5"/>
                <a:stretch>
                  <a:fillRect l="-4545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27146A0A-0EBD-3A65-83CE-0F8A844B51B8}"/>
                  </a:ext>
                </a:extLst>
              </p:cNvPr>
              <p:cNvSpPr/>
              <p:nvPr/>
            </p:nvSpPr>
            <p:spPr>
              <a:xfrm>
                <a:off x="6645638" y="2633575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27146A0A-0EBD-3A65-83CE-0F8A844B5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638" y="2633575"/>
                <a:ext cx="504056" cy="504056"/>
              </a:xfrm>
              <a:prstGeom prst="ellipse">
                <a:avLst/>
              </a:prstGeom>
              <a:blipFill>
                <a:blip r:embed="rId6"/>
                <a:stretch>
                  <a:fillRect l="-6818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ACF3DBDF-A13D-C27F-2366-13B6873ABD8A}"/>
                  </a:ext>
                </a:extLst>
              </p:cNvPr>
              <p:cNvSpPr/>
              <p:nvPr/>
            </p:nvSpPr>
            <p:spPr>
              <a:xfrm>
                <a:off x="7293976" y="3605683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ACF3DBDF-A13D-C27F-2366-13B6873ABD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976" y="3605683"/>
                <a:ext cx="504056" cy="504056"/>
              </a:xfrm>
              <a:prstGeom prst="ellipse">
                <a:avLst/>
              </a:prstGeom>
              <a:blipFill>
                <a:blip r:embed="rId7"/>
                <a:stretch>
                  <a:fillRect l="-18605" b="-11628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B182F23-F4C1-9C65-35FE-143AF414520C}"/>
              </a:ext>
            </a:extLst>
          </p:cNvPr>
          <p:cNvCxnSpPr>
            <a:cxnSpLocks/>
          </p:cNvCxnSpPr>
          <p:nvPr/>
        </p:nvCxnSpPr>
        <p:spPr>
          <a:xfrm flipH="1">
            <a:off x="6916507" y="4086546"/>
            <a:ext cx="465008" cy="5713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6348E1E-2BC2-B408-E2B2-49F9A31C48C6}"/>
                  </a:ext>
                </a:extLst>
              </p:cNvPr>
              <p:cNvSpPr/>
              <p:nvPr/>
            </p:nvSpPr>
            <p:spPr>
              <a:xfrm>
                <a:off x="7941782" y="4649799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6348E1E-2BC2-B408-E2B2-49F9A31C4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782" y="4649799"/>
                <a:ext cx="504056" cy="504056"/>
              </a:xfrm>
              <a:prstGeom prst="ellipse">
                <a:avLst/>
              </a:prstGeom>
              <a:blipFill>
                <a:blip r:embed="rId8"/>
                <a:stretch>
                  <a:fillRect l="-6977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809E588F-EA5A-918A-CA15-4D6E68B748EB}"/>
                  </a:ext>
                </a:extLst>
              </p:cNvPr>
              <p:cNvSpPr/>
              <p:nvPr/>
            </p:nvSpPr>
            <p:spPr>
              <a:xfrm>
                <a:off x="5997566" y="3605683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809E588F-EA5A-918A-CA15-4D6E68B748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566" y="3605683"/>
                <a:ext cx="504056" cy="504056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A2BFF3F7-9D7C-A8C7-AF0A-36D02D890600}"/>
                  </a:ext>
                </a:extLst>
              </p:cNvPr>
              <p:cNvSpPr/>
              <p:nvPr/>
            </p:nvSpPr>
            <p:spPr>
              <a:xfrm>
                <a:off x="7941782" y="2633575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A2BFF3F7-9D7C-A8C7-AF0A-36D02D8906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782" y="2633575"/>
                <a:ext cx="504056" cy="504056"/>
              </a:xfrm>
              <a:prstGeom prst="ellipse">
                <a:avLst/>
              </a:prstGeom>
              <a:blipFill>
                <a:blip r:embed="rId10"/>
                <a:stretch>
                  <a:fillRect l="-16279" b="-11364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9F3A95F-0BF3-9372-31A7-F71EC3BE3511}"/>
              </a:ext>
            </a:extLst>
          </p:cNvPr>
          <p:cNvCxnSpPr>
            <a:cxnSpLocks/>
            <a:stCxn id="117" idx="4"/>
            <a:endCxn id="115" idx="0"/>
          </p:cNvCxnSpPr>
          <p:nvPr/>
        </p:nvCxnSpPr>
        <p:spPr>
          <a:xfrm>
            <a:off x="8193810" y="3137631"/>
            <a:ext cx="0" cy="15121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A889C78E-7548-4F77-F9C9-C7F7D6E0E997}"/>
              </a:ext>
            </a:extLst>
          </p:cNvPr>
          <p:cNvCxnSpPr>
            <a:cxnSpLocks/>
          </p:cNvCxnSpPr>
          <p:nvPr/>
        </p:nvCxnSpPr>
        <p:spPr>
          <a:xfrm>
            <a:off x="6487228" y="3984126"/>
            <a:ext cx="1452582" cy="7912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2E250217-2BDE-2231-7A63-86FC4675F4CB}"/>
              </a:ext>
            </a:extLst>
          </p:cNvPr>
          <p:cNvCxnSpPr>
            <a:cxnSpLocks/>
          </p:cNvCxnSpPr>
          <p:nvPr/>
        </p:nvCxnSpPr>
        <p:spPr>
          <a:xfrm flipH="1">
            <a:off x="7653750" y="3105024"/>
            <a:ext cx="432000" cy="54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0D65EC6-B27B-176F-CBEC-721BB68F71D4}"/>
              </a:ext>
            </a:extLst>
          </p:cNvPr>
          <p:cNvCxnSpPr>
            <a:cxnSpLocks/>
          </p:cNvCxnSpPr>
          <p:nvPr/>
        </p:nvCxnSpPr>
        <p:spPr>
          <a:xfrm>
            <a:off x="7005726" y="3105024"/>
            <a:ext cx="432000" cy="54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91F4863-32F5-F203-57D9-AF65AFAD6FBB}"/>
              </a:ext>
            </a:extLst>
          </p:cNvPr>
          <p:cNvCxnSpPr>
            <a:cxnSpLocks/>
          </p:cNvCxnSpPr>
          <p:nvPr/>
        </p:nvCxnSpPr>
        <p:spPr>
          <a:xfrm>
            <a:off x="6348575" y="4109739"/>
            <a:ext cx="432000" cy="5713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B93706F-FAE6-5F01-2037-22D899A0DFB2}"/>
              </a:ext>
            </a:extLst>
          </p:cNvPr>
          <p:cNvSpPr/>
          <p:nvPr/>
        </p:nvSpPr>
        <p:spPr>
          <a:xfrm>
            <a:off x="5630321" y="2083002"/>
            <a:ext cx="6225680" cy="422298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D16C16B-0DF9-B378-75C4-EB6BFB9BC76F}"/>
              </a:ext>
            </a:extLst>
          </p:cNvPr>
          <p:cNvSpPr/>
          <p:nvPr/>
        </p:nvSpPr>
        <p:spPr>
          <a:xfrm>
            <a:off x="7105089" y="1800063"/>
            <a:ext cx="3276144" cy="50917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sz="2400" dirty="0">
                <a:solidFill>
                  <a:schemeClr val="tx1"/>
                </a:solidFill>
              </a:rPr>
              <a:t>Causal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Representation</a:t>
            </a:r>
            <a:endParaRPr lang="en-CN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D0B120F-7FCF-013D-AFAA-47A525D8082E}"/>
                  </a:ext>
                </a:extLst>
              </p:cNvPr>
              <p:cNvSpPr txBox="1"/>
              <p:nvPr/>
            </p:nvSpPr>
            <p:spPr>
              <a:xfrm>
                <a:off x="7536160" y="5311712"/>
                <a:ext cx="18329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D0B120F-7FCF-013D-AFAA-47A525D80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160" y="5311712"/>
                <a:ext cx="1832952" cy="461665"/>
              </a:xfrm>
              <a:prstGeom prst="rect">
                <a:avLst/>
              </a:prstGeom>
              <a:blipFill>
                <a:blip r:embed="rId11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E00DA9A-E14A-F549-92A5-A2D6CCF98D67}"/>
                  </a:ext>
                </a:extLst>
              </p:cNvPr>
              <p:cNvSpPr txBox="1"/>
              <p:nvPr/>
            </p:nvSpPr>
            <p:spPr>
              <a:xfrm>
                <a:off x="7392144" y="5781808"/>
                <a:ext cx="1950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</m:e>
                      </m:d>
                      <m:r>
                        <a:rPr lang="zh-CN" alt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E00DA9A-E14A-F549-92A5-A2D6CCF98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144" y="5781808"/>
                <a:ext cx="1950112" cy="461665"/>
              </a:xfrm>
              <a:prstGeom prst="rect">
                <a:avLst/>
              </a:prstGeom>
              <a:blipFill>
                <a:blip r:embed="rId12"/>
                <a:stretch>
                  <a:fillRect r="-1948" b="-216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9F2311D-6E7E-2CC4-E042-CC14D71ADE5C}"/>
                  </a:ext>
                </a:extLst>
              </p:cNvPr>
              <p:cNvSpPr txBox="1"/>
              <p:nvPr/>
            </p:nvSpPr>
            <p:spPr>
              <a:xfrm>
                <a:off x="5591944" y="5295137"/>
                <a:ext cx="2144778" cy="494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9F2311D-6E7E-2CC4-E042-CC14D71AD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44" y="5295137"/>
                <a:ext cx="2144778" cy="4948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TextBox 128">
            <a:extLst>
              <a:ext uri="{FF2B5EF4-FFF2-40B4-BE49-F238E27FC236}">
                <a16:creationId xmlns:a16="http://schemas.microsoft.com/office/drawing/2014/main" id="{249E196E-D09E-0535-EBFF-0CE6120D4FD7}"/>
              </a:ext>
            </a:extLst>
          </p:cNvPr>
          <p:cNvSpPr txBox="1"/>
          <p:nvPr/>
        </p:nvSpPr>
        <p:spPr>
          <a:xfrm>
            <a:off x="5663952" y="3194740"/>
            <a:ext cx="115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281C845-93D5-FFC7-EFF0-DF81CFA0910E}"/>
              </a:ext>
            </a:extLst>
          </p:cNvPr>
          <p:cNvSpPr txBox="1"/>
          <p:nvPr/>
        </p:nvSpPr>
        <p:spPr>
          <a:xfrm>
            <a:off x="7210404" y="4084881"/>
            <a:ext cx="115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AC858CDC-82AE-121B-2A09-3630E0718270}"/>
                  </a:ext>
                </a:extLst>
              </p:cNvPr>
              <p:cNvSpPr/>
              <p:nvPr/>
            </p:nvSpPr>
            <p:spPr>
              <a:xfrm>
                <a:off x="2484292" y="4657448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AC858CDC-82AE-121B-2A09-3630E0718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292" y="4657448"/>
                <a:ext cx="504056" cy="504056"/>
              </a:xfrm>
              <a:prstGeom prst="ellipse">
                <a:avLst/>
              </a:prstGeom>
              <a:blipFill>
                <a:blip r:embed="rId15"/>
                <a:stretch>
                  <a:fillRect l="-20930" b="-909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AE3A3137-B107-AB0F-63E1-EB603E87795C}"/>
                  </a:ext>
                </a:extLst>
              </p:cNvPr>
              <p:cNvSpPr/>
              <p:nvPr/>
            </p:nvSpPr>
            <p:spPr>
              <a:xfrm>
                <a:off x="3060356" y="3649336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𝐬𝟐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AE3A3137-B107-AB0F-63E1-EB603E8779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56" y="3649336"/>
                <a:ext cx="504056" cy="504056"/>
              </a:xfrm>
              <a:prstGeom prst="ellipse">
                <a:avLst/>
              </a:prstGeom>
              <a:blipFill>
                <a:blip r:embed="rId16"/>
                <a:stretch>
                  <a:fillRect l="-27273" b="-11628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5A73D67-1F3E-3EC3-14C8-22913ABC510F}"/>
              </a:ext>
            </a:extLst>
          </p:cNvPr>
          <p:cNvCxnSpPr>
            <a:cxnSpLocks/>
          </p:cNvCxnSpPr>
          <p:nvPr/>
        </p:nvCxnSpPr>
        <p:spPr>
          <a:xfrm flipH="1">
            <a:off x="2866231" y="4157569"/>
            <a:ext cx="324000" cy="54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1E72EEFD-DD2E-4009-C4E3-69180380C490}"/>
                  </a:ext>
                </a:extLst>
              </p:cNvPr>
              <p:cNvSpPr/>
              <p:nvPr/>
            </p:nvSpPr>
            <p:spPr>
              <a:xfrm>
                <a:off x="1908228" y="3649336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1E72EEFD-DD2E-4009-C4E3-69180380C4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228" y="3649336"/>
                <a:ext cx="504056" cy="504056"/>
              </a:xfrm>
              <a:prstGeom prst="ellipse">
                <a:avLst/>
              </a:prstGeom>
              <a:blipFill>
                <a:blip r:embed="rId17"/>
                <a:stretch>
                  <a:fillRect l="-13636" b="-11628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EC356E2-904A-BEDE-26A7-72EC502945D8}"/>
              </a:ext>
            </a:extLst>
          </p:cNvPr>
          <p:cNvCxnSpPr>
            <a:cxnSpLocks/>
          </p:cNvCxnSpPr>
          <p:nvPr/>
        </p:nvCxnSpPr>
        <p:spPr>
          <a:xfrm>
            <a:off x="2326073" y="4128602"/>
            <a:ext cx="324000" cy="54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355CD6F1-3B10-EB9E-8BCF-74D71AAF7556}"/>
                  </a:ext>
                </a:extLst>
              </p:cNvPr>
              <p:cNvSpPr/>
              <p:nvPr/>
            </p:nvSpPr>
            <p:spPr>
              <a:xfrm>
                <a:off x="1332164" y="4657448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355CD6F1-3B10-EB9E-8BCF-74D71AAF7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164" y="4657448"/>
                <a:ext cx="504056" cy="504056"/>
              </a:xfrm>
              <a:prstGeom prst="ellipse">
                <a:avLst/>
              </a:prstGeom>
              <a:blipFill>
                <a:blip r:embed="rId18"/>
                <a:stretch>
                  <a:fillRect l="-20930" b="-909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1C1362D2-97BF-ACD1-C116-E000BC205B01}"/>
                  </a:ext>
                </a:extLst>
              </p:cNvPr>
              <p:cNvSpPr/>
              <p:nvPr/>
            </p:nvSpPr>
            <p:spPr>
              <a:xfrm>
                <a:off x="756100" y="3649336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𝐬𝟏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1C1362D2-97BF-ACD1-C116-E000BC205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00" y="3649336"/>
                <a:ext cx="504056" cy="504056"/>
              </a:xfrm>
              <a:prstGeom prst="ellipse">
                <a:avLst/>
              </a:prstGeom>
              <a:blipFill>
                <a:blip r:embed="rId19"/>
                <a:stretch>
                  <a:fillRect l="-27907" b="-11628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B350C3B-41F1-FF0E-F823-E70BDE7DF302}"/>
              </a:ext>
            </a:extLst>
          </p:cNvPr>
          <p:cNvCxnSpPr>
            <a:cxnSpLocks/>
          </p:cNvCxnSpPr>
          <p:nvPr/>
        </p:nvCxnSpPr>
        <p:spPr>
          <a:xfrm flipH="1">
            <a:off x="1710592" y="4135420"/>
            <a:ext cx="324000" cy="54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F041A4F2-311A-E338-4662-D49C05BE9F66}"/>
              </a:ext>
            </a:extLst>
          </p:cNvPr>
          <p:cNvCxnSpPr>
            <a:cxnSpLocks/>
          </p:cNvCxnSpPr>
          <p:nvPr/>
        </p:nvCxnSpPr>
        <p:spPr>
          <a:xfrm>
            <a:off x="1154528" y="4135420"/>
            <a:ext cx="324000" cy="54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B9FC8F5-E3F1-1C90-4EE9-55860734CA72}"/>
                  </a:ext>
                </a:extLst>
              </p:cNvPr>
              <p:cNvSpPr/>
              <p:nvPr/>
            </p:nvSpPr>
            <p:spPr>
              <a:xfrm>
                <a:off x="1326881" y="2650782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B9FC8F5-E3F1-1C90-4EE9-55860734C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881" y="2650782"/>
                <a:ext cx="504056" cy="504056"/>
              </a:xfrm>
              <a:prstGeom prst="ellipse">
                <a:avLst/>
              </a:prstGeom>
              <a:blipFill>
                <a:blip r:embed="rId20"/>
                <a:stretch>
                  <a:fillRect l="-9302" b="-909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C2C6737F-7353-7D24-29F1-8418B2B86870}"/>
              </a:ext>
            </a:extLst>
          </p:cNvPr>
          <p:cNvCxnSpPr>
            <a:cxnSpLocks/>
          </p:cNvCxnSpPr>
          <p:nvPr/>
        </p:nvCxnSpPr>
        <p:spPr>
          <a:xfrm flipH="1">
            <a:off x="1182606" y="3141412"/>
            <a:ext cx="324000" cy="54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CEEB2F6D-510D-4869-AFBC-C34E78F972FA}"/>
              </a:ext>
            </a:extLst>
          </p:cNvPr>
          <p:cNvCxnSpPr>
            <a:cxnSpLocks/>
          </p:cNvCxnSpPr>
          <p:nvPr/>
        </p:nvCxnSpPr>
        <p:spPr>
          <a:xfrm>
            <a:off x="1786386" y="3068476"/>
            <a:ext cx="1296000" cy="684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61074E01-DA10-924D-07CF-C3607641A1E3}"/>
                  </a:ext>
                </a:extLst>
              </p:cNvPr>
              <p:cNvSpPr/>
              <p:nvPr/>
            </p:nvSpPr>
            <p:spPr>
              <a:xfrm>
                <a:off x="2479288" y="2651381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61074E01-DA10-924D-07CF-C3607641A1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288" y="2651381"/>
                <a:ext cx="504056" cy="504056"/>
              </a:xfrm>
              <a:prstGeom prst="ellipse">
                <a:avLst/>
              </a:prstGeom>
              <a:blipFill>
                <a:blip r:embed="rId21"/>
                <a:stretch>
                  <a:fillRect l="-4545" b="-909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287F95C5-EF37-7BA2-FB61-150EF0FE36E1}"/>
              </a:ext>
            </a:extLst>
          </p:cNvPr>
          <p:cNvCxnSpPr>
            <a:cxnSpLocks/>
          </p:cNvCxnSpPr>
          <p:nvPr/>
        </p:nvCxnSpPr>
        <p:spPr>
          <a:xfrm flipH="1">
            <a:off x="2304773" y="3142387"/>
            <a:ext cx="324000" cy="54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5438FF2C-067A-C422-E7FF-5E38DEAD005B}"/>
              </a:ext>
            </a:extLst>
          </p:cNvPr>
          <p:cNvSpPr txBox="1"/>
          <p:nvPr/>
        </p:nvSpPr>
        <p:spPr>
          <a:xfrm>
            <a:off x="650472" y="48380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D1</a:t>
            </a:r>
            <a:endParaRPr lang="en-CN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BE4CF84-2CA2-1488-1562-43E79E9CC4DD}"/>
              </a:ext>
            </a:extLst>
          </p:cNvPr>
          <p:cNvSpPr txBox="1"/>
          <p:nvPr/>
        </p:nvSpPr>
        <p:spPr>
          <a:xfrm>
            <a:off x="3287688" y="486526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D2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82EA1433-B6C1-A6E7-42CD-40D488DCBA30}"/>
                  </a:ext>
                </a:extLst>
              </p:cNvPr>
              <p:cNvSpPr txBox="1"/>
              <p:nvPr/>
            </p:nvSpPr>
            <p:spPr>
              <a:xfrm>
                <a:off x="479376" y="5295137"/>
                <a:ext cx="1489304" cy="494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82EA1433-B6C1-A6E7-42CD-40D488DCB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5295137"/>
                <a:ext cx="1489304" cy="49481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7B9E7F2-DA6C-1C90-6022-4630D7EE6A7B}"/>
                  </a:ext>
                </a:extLst>
              </p:cNvPr>
              <p:cNvSpPr txBox="1"/>
              <p:nvPr/>
            </p:nvSpPr>
            <p:spPr>
              <a:xfrm>
                <a:off x="1919536" y="5295137"/>
                <a:ext cx="1803908" cy="494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b="1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𝐮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7B9E7F2-DA6C-1C90-6022-4630D7EE6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5295137"/>
                <a:ext cx="1803908" cy="494815"/>
              </a:xfrm>
              <a:prstGeom prst="rect">
                <a:avLst/>
              </a:prstGeom>
              <a:blipFill>
                <a:blip r:embed="rId2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7C029C28-3BF7-5D64-4301-52468822BE3D}"/>
                  </a:ext>
                </a:extLst>
              </p:cNvPr>
              <p:cNvSpPr txBox="1"/>
              <p:nvPr/>
            </p:nvSpPr>
            <p:spPr>
              <a:xfrm>
                <a:off x="2116741" y="5782418"/>
                <a:ext cx="1950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</m:e>
                      </m:d>
                      <m:r>
                        <a:rPr lang="zh-CN" alt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7C029C28-3BF7-5D64-4301-52468822B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741" y="5782418"/>
                <a:ext cx="1950112" cy="461665"/>
              </a:xfrm>
              <a:prstGeom prst="rect">
                <a:avLst/>
              </a:prstGeom>
              <a:blipFill>
                <a:blip r:embed="rId24"/>
                <a:stretch>
                  <a:fillRect r="-1935" b="-216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58619039-83C1-6298-14D5-308985003C4C}"/>
                  </a:ext>
                </a:extLst>
              </p:cNvPr>
              <p:cNvSpPr txBox="1"/>
              <p:nvPr/>
            </p:nvSpPr>
            <p:spPr>
              <a:xfrm>
                <a:off x="7319906" y="2975799"/>
                <a:ext cx="5808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58619039-83C1-6298-14D5-308985003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906" y="2975799"/>
                <a:ext cx="580886" cy="461665"/>
              </a:xfrm>
              <a:prstGeom prst="rect">
                <a:avLst/>
              </a:prstGeom>
              <a:blipFill>
                <a:blip r:embed="rId2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9B47C78-0470-BD4E-49B9-6E068583AC1A}"/>
              </a:ext>
            </a:extLst>
          </p:cNvPr>
          <p:cNvGrpSpPr/>
          <p:nvPr/>
        </p:nvGrpSpPr>
        <p:grpSpPr>
          <a:xfrm>
            <a:off x="3863752" y="3476649"/>
            <a:ext cx="1380358" cy="642801"/>
            <a:chOff x="1282985" y="2668066"/>
            <a:chExt cx="1327095" cy="338554"/>
          </a:xfrm>
        </p:grpSpPr>
        <p:sp>
          <p:nvSpPr>
            <p:cNvPr id="169" name="流程图: 手动操作 13">
              <a:extLst>
                <a:ext uri="{FF2B5EF4-FFF2-40B4-BE49-F238E27FC236}">
                  <a16:creationId xmlns:a16="http://schemas.microsoft.com/office/drawing/2014/main" id="{89E5B3B3-7794-8D36-93DB-B88006D49382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81309C9D-638D-5B89-6DA6-D0E5CF15D6D1}"/>
                </a:ext>
              </a:extLst>
            </p:cNvPr>
            <p:cNvSpPr txBox="1"/>
            <p:nvPr/>
          </p:nvSpPr>
          <p:spPr>
            <a:xfrm>
              <a:off x="1411991" y="2713493"/>
              <a:ext cx="1090936" cy="21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Encoder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A7686B77-8730-DDE9-CFFE-5C914F14F73E}"/>
                  </a:ext>
                </a:extLst>
              </p:cNvPr>
              <p:cNvSpPr txBox="1"/>
              <p:nvPr/>
            </p:nvSpPr>
            <p:spPr>
              <a:xfrm>
                <a:off x="3947966" y="2636912"/>
                <a:ext cx="5787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A7686B77-8730-DDE9-CFFE-5C914F14F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966" y="2636912"/>
                <a:ext cx="578770" cy="461665"/>
              </a:xfrm>
              <a:prstGeom prst="rect">
                <a:avLst/>
              </a:prstGeom>
              <a:blipFill>
                <a:blip r:embed="rId2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6E24D4ED-7847-010D-9FD4-AB2F59D6D61D}"/>
                  </a:ext>
                </a:extLst>
              </p:cNvPr>
              <p:cNvSpPr txBox="1"/>
              <p:nvPr/>
            </p:nvSpPr>
            <p:spPr>
              <a:xfrm>
                <a:off x="4475494" y="2636912"/>
                <a:ext cx="5787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6E24D4ED-7847-010D-9FD4-AB2F59D6D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494" y="2636912"/>
                <a:ext cx="578770" cy="461665"/>
              </a:xfrm>
              <a:prstGeom prst="rect">
                <a:avLst/>
              </a:prstGeom>
              <a:blipFill>
                <a:blip r:embed="rId2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2644FC9D-3B89-8DF9-2E7A-C635D8869086}"/>
              </a:ext>
            </a:extLst>
          </p:cNvPr>
          <p:cNvCxnSpPr/>
          <p:nvPr/>
        </p:nvCxnSpPr>
        <p:spPr>
          <a:xfrm>
            <a:off x="4235998" y="3140968"/>
            <a:ext cx="0" cy="323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5E311380-1F0A-B8F3-AC11-151210DC034E}"/>
              </a:ext>
            </a:extLst>
          </p:cNvPr>
          <p:cNvCxnSpPr/>
          <p:nvPr/>
        </p:nvCxnSpPr>
        <p:spPr>
          <a:xfrm>
            <a:off x="4764879" y="3145454"/>
            <a:ext cx="0" cy="323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290D9201-2112-3554-A205-4A035654D3A4}"/>
              </a:ext>
            </a:extLst>
          </p:cNvPr>
          <p:cNvCxnSpPr/>
          <p:nvPr/>
        </p:nvCxnSpPr>
        <p:spPr>
          <a:xfrm>
            <a:off x="4235998" y="4144146"/>
            <a:ext cx="0" cy="323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A70797A4-154C-3184-8E19-5613F4029E4F}"/>
              </a:ext>
            </a:extLst>
          </p:cNvPr>
          <p:cNvCxnSpPr/>
          <p:nvPr/>
        </p:nvCxnSpPr>
        <p:spPr>
          <a:xfrm>
            <a:off x="4764879" y="4148632"/>
            <a:ext cx="0" cy="323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FF0E987-7B2B-3526-8614-ED03CF2A2BA3}"/>
                  </a:ext>
                </a:extLst>
              </p:cNvPr>
              <p:cNvSpPr txBox="1"/>
              <p:nvPr/>
            </p:nvSpPr>
            <p:spPr>
              <a:xfrm>
                <a:off x="3894151" y="4418407"/>
                <a:ext cx="13970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𝐜𝟏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𝐜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FF0E987-7B2B-3526-8614-ED03CF2A2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151" y="4418407"/>
                <a:ext cx="1397006" cy="461665"/>
              </a:xfrm>
              <a:prstGeom prst="rect">
                <a:avLst/>
              </a:prstGeom>
              <a:blipFill>
                <a:blip r:embed="rId2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1E87CB9D-624D-8954-32AE-77E181DDC26A}"/>
              </a:ext>
            </a:extLst>
          </p:cNvPr>
          <p:cNvCxnSpPr/>
          <p:nvPr/>
        </p:nvCxnSpPr>
        <p:spPr>
          <a:xfrm>
            <a:off x="4585487" y="4941168"/>
            <a:ext cx="0" cy="3234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>
            <a:extLst>
              <a:ext uri="{FF2B5EF4-FFF2-40B4-BE49-F238E27FC236}">
                <a16:creationId xmlns:a16="http://schemas.microsoft.com/office/drawing/2014/main" id="{07CDA802-99A4-36A8-634B-B0F750EEEBB8}"/>
              </a:ext>
            </a:extLst>
          </p:cNvPr>
          <p:cNvSpPr txBox="1"/>
          <p:nvPr/>
        </p:nvSpPr>
        <p:spPr>
          <a:xfrm>
            <a:off x="3912781" y="5229200"/>
            <a:ext cx="1419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Contrastive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5100EE00-3578-27E6-D998-1F81EB12FB2B}"/>
                  </a:ext>
                </a:extLst>
              </p:cNvPr>
              <p:cNvSpPr txBox="1"/>
              <p:nvPr/>
            </p:nvSpPr>
            <p:spPr>
              <a:xfrm>
                <a:off x="9253319" y="2219710"/>
                <a:ext cx="5787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5100EE00-3578-27E6-D998-1F81EB12F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319" y="2219710"/>
                <a:ext cx="578770" cy="46166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54CBC9C-D39D-B79F-42DB-431FB16A3F4A}"/>
              </a:ext>
            </a:extLst>
          </p:cNvPr>
          <p:cNvGrpSpPr/>
          <p:nvPr/>
        </p:nvGrpSpPr>
        <p:grpSpPr>
          <a:xfrm>
            <a:off x="8832304" y="2878415"/>
            <a:ext cx="1380358" cy="642801"/>
            <a:chOff x="1282985" y="2668066"/>
            <a:chExt cx="1327095" cy="338554"/>
          </a:xfrm>
        </p:grpSpPr>
        <p:sp>
          <p:nvSpPr>
            <p:cNvPr id="184" name="流程图: 手动操作 13">
              <a:extLst>
                <a:ext uri="{FF2B5EF4-FFF2-40B4-BE49-F238E27FC236}">
                  <a16:creationId xmlns:a16="http://schemas.microsoft.com/office/drawing/2014/main" id="{F75B99B3-A900-384A-D657-91C30C5DF806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E3C87120-6388-8B15-AD6D-B70A8B9882C3}"/>
                </a:ext>
              </a:extLst>
            </p:cNvPr>
            <p:cNvSpPr txBox="1"/>
            <p:nvPr/>
          </p:nvSpPr>
          <p:spPr>
            <a:xfrm>
              <a:off x="1411991" y="2713493"/>
              <a:ext cx="1090936" cy="21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Encoder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F546F3C4-D3A4-C610-EA8F-BD80CAB8E7AF}"/>
              </a:ext>
            </a:extLst>
          </p:cNvPr>
          <p:cNvCxnSpPr/>
          <p:nvPr/>
        </p:nvCxnSpPr>
        <p:spPr>
          <a:xfrm>
            <a:off x="9546220" y="2579750"/>
            <a:ext cx="0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630B850A-CE6D-E108-1843-2EA1CE528360}"/>
              </a:ext>
            </a:extLst>
          </p:cNvPr>
          <p:cNvCxnSpPr/>
          <p:nvPr/>
        </p:nvCxnSpPr>
        <p:spPr>
          <a:xfrm>
            <a:off x="9302650" y="3518794"/>
            <a:ext cx="0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16620A27-E9A8-6E79-DFD5-6EC730596803}"/>
              </a:ext>
            </a:extLst>
          </p:cNvPr>
          <p:cNvCxnSpPr/>
          <p:nvPr/>
        </p:nvCxnSpPr>
        <p:spPr>
          <a:xfrm>
            <a:off x="9831531" y="3523280"/>
            <a:ext cx="0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F45B8FA6-9DDB-A14B-9468-D65D1E8945FE}"/>
                  </a:ext>
                </a:extLst>
              </p:cNvPr>
              <p:cNvSpPr txBox="1"/>
              <p:nvPr/>
            </p:nvSpPr>
            <p:spPr>
              <a:xfrm>
                <a:off x="9127265" y="3703037"/>
                <a:ext cx="39700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F45B8FA6-9DDB-A14B-9468-D65D1E894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265" y="3703037"/>
                <a:ext cx="397007" cy="461665"/>
              </a:xfrm>
              <a:prstGeom prst="rect">
                <a:avLst/>
              </a:prstGeom>
              <a:blipFill>
                <a:blip r:embed="rId30"/>
                <a:stretch>
                  <a:fillRect t="-2703" r="-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231B0B46-55C0-9CAD-BE21-4E61DD3D8F2E}"/>
                  </a:ext>
                </a:extLst>
              </p:cNvPr>
              <p:cNvSpPr txBox="1"/>
              <p:nvPr/>
            </p:nvSpPr>
            <p:spPr>
              <a:xfrm>
                <a:off x="9666362" y="3703037"/>
                <a:ext cx="39700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231B0B46-55C0-9CAD-BE21-4E61DD3D8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362" y="3703037"/>
                <a:ext cx="397007" cy="461665"/>
              </a:xfrm>
              <a:prstGeom prst="rect">
                <a:avLst/>
              </a:prstGeom>
              <a:blipFill>
                <a:blip r:embed="rId31"/>
                <a:stretch>
                  <a:fillRect t="-2703" r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13525584-D5A3-3540-B80C-E098C6DC973A}"/>
              </a:ext>
            </a:extLst>
          </p:cNvPr>
          <p:cNvCxnSpPr/>
          <p:nvPr/>
        </p:nvCxnSpPr>
        <p:spPr>
          <a:xfrm>
            <a:off x="9830511" y="5027855"/>
            <a:ext cx="0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6DC0BF6-0E2B-DCC9-E071-F586A3A0FF98}"/>
                  </a:ext>
                </a:extLst>
              </p:cNvPr>
              <p:cNvSpPr txBox="1"/>
              <p:nvPr/>
            </p:nvSpPr>
            <p:spPr>
              <a:xfrm>
                <a:off x="9659433" y="5220339"/>
                <a:ext cx="397007" cy="474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6DC0BF6-0E2B-DCC9-E071-F586A3A0F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433" y="5220339"/>
                <a:ext cx="397007" cy="474104"/>
              </a:xfrm>
              <a:prstGeom prst="rect">
                <a:avLst/>
              </a:prstGeom>
              <a:blipFill>
                <a:blip r:embed="rId32"/>
                <a:stretch>
                  <a:fillRect t="-7692" r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6" name="Group 195">
            <a:extLst>
              <a:ext uri="{FF2B5EF4-FFF2-40B4-BE49-F238E27FC236}">
                <a16:creationId xmlns:a16="http://schemas.microsoft.com/office/drawing/2014/main" id="{1403718F-445C-04BA-1A81-2D3C8F2FF18E}"/>
              </a:ext>
            </a:extLst>
          </p:cNvPr>
          <p:cNvGrpSpPr/>
          <p:nvPr/>
        </p:nvGrpSpPr>
        <p:grpSpPr>
          <a:xfrm>
            <a:off x="9480377" y="4365104"/>
            <a:ext cx="732286" cy="642801"/>
            <a:chOff x="1438059" y="2668066"/>
            <a:chExt cx="1001620" cy="338554"/>
          </a:xfrm>
        </p:grpSpPr>
        <p:sp>
          <p:nvSpPr>
            <p:cNvPr id="197" name="流程图: 手动操作 13">
              <a:extLst>
                <a:ext uri="{FF2B5EF4-FFF2-40B4-BE49-F238E27FC236}">
                  <a16:creationId xmlns:a16="http://schemas.microsoft.com/office/drawing/2014/main" id="{41D9CD72-94E6-071F-4B90-96D6644263C2}"/>
                </a:ext>
              </a:extLst>
            </p:cNvPr>
            <p:cNvSpPr/>
            <p:nvPr/>
          </p:nvSpPr>
          <p:spPr>
            <a:xfrm>
              <a:off x="1438059" y="2668066"/>
              <a:ext cx="1001620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F53CAFED-5ED0-7545-1AF9-12857F6D29F4}"/>
                    </a:ext>
                  </a:extLst>
                </p:cNvPr>
                <p:cNvSpPr txBox="1"/>
                <p:nvPr/>
              </p:nvSpPr>
              <p:spPr>
                <a:xfrm>
                  <a:off x="1644468" y="2713493"/>
                  <a:ext cx="575731" cy="2107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N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u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F53CAFED-5ED0-7545-1AF9-12857F6D2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4468" y="2713493"/>
                  <a:ext cx="575731" cy="210732"/>
                </a:xfrm>
                <a:prstGeom prst="rect">
                  <a:avLst/>
                </a:prstGeom>
                <a:blipFill>
                  <a:blip r:embed="rId33"/>
                  <a:stretch>
                    <a:fillRect l="-35294" r="-2941" b="-1212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160BA46-753C-71C8-CDD9-8A484772484C}"/>
              </a:ext>
            </a:extLst>
          </p:cNvPr>
          <p:cNvCxnSpPr/>
          <p:nvPr/>
        </p:nvCxnSpPr>
        <p:spPr>
          <a:xfrm>
            <a:off x="9830511" y="4084881"/>
            <a:ext cx="0" cy="252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201C8904-824F-5E2E-9320-D6F4AF5EA502}"/>
              </a:ext>
            </a:extLst>
          </p:cNvPr>
          <p:cNvCxnSpPr>
            <a:cxnSpLocks/>
          </p:cNvCxnSpPr>
          <p:nvPr/>
        </p:nvCxnSpPr>
        <p:spPr>
          <a:xfrm rot="16200000">
            <a:off x="10229343" y="3789090"/>
            <a:ext cx="0" cy="2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248CDD7-B314-0EEF-4E0D-52AD70FAE1CC}"/>
              </a:ext>
            </a:extLst>
          </p:cNvPr>
          <p:cNvGrpSpPr/>
          <p:nvPr/>
        </p:nvGrpSpPr>
        <p:grpSpPr>
          <a:xfrm rot="5400000">
            <a:off x="10052972" y="3641556"/>
            <a:ext cx="1380358" cy="642801"/>
            <a:chOff x="1282985" y="2668066"/>
            <a:chExt cx="1327095" cy="338554"/>
          </a:xfrm>
        </p:grpSpPr>
        <p:sp>
          <p:nvSpPr>
            <p:cNvPr id="207" name="流程图: 手动操作 13">
              <a:extLst>
                <a:ext uri="{FF2B5EF4-FFF2-40B4-BE49-F238E27FC236}">
                  <a16:creationId xmlns:a16="http://schemas.microsoft.com/office/drawing/2014/main" id="{2ABCA8A9-76D9-3319-2BAD-A5CEE5185BED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CE69D6DF-023D-DD62-1E38-6CF13F0D9CC5}"/>
                </a:ext>
              </a:extLst>
            </p:cNvPr>
            <p:cNvSpPr txBox="1"/>
            <p:nvPr/>
          </p:nvSpPr>
          <p:spPr>
            <a:xfrm>
              <a:off x="1411991" y="2713493"/>
              <a:ext cx="1090936" cy="210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15E73649-1D90-3D74-4D40-4AD1E4E1A71F}"/>
                  </a:ext>
                </a:extLst>
              </p:cNvPr>
              <p:cNvSpPr txBox="1"/>
              <p:nvPr/>
            </p:nvSpPr>
            <p:spPr>
              <a:xfrm>
                <a:off x="11280576" y="3694097"/>
                <a:ext cx="5787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15E73649-1D90-3D74-4D40-4AD1E4E1A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0576" y="3694097"/>
                <a:ext cx="578770" cy="461665"/>
              </a:xfrm>
              <a:prstGeom prst="rect">
                <a:avLst/>
              </a:prstGeom>
              <a:blipFill>
                <a:blip r:embed="rId34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5EDA93C5-AD78-7B18-26E1-671D12846C95}"/>
              </a:ext>
            </a:extLst>
          </p:cNvPr>
          <p:cNvCxnSpPr>
            <a:cxnSpLocks/>
          </p:cNvCxnSpPr>
          <p:nvPr/>
        </p:nvCxnSpPr>
        <p:spPr>
          <a:xfrm rot="16200000">
            <a:off x="11252045" y="3807896"/>
            <a:ext cx="0" cy="2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FBF1E8E4-30BB-0963-D7BC-F29A46E0ECA8}"/>
              </a:ext>
            </a:extLst>
          </p:cNvPr>
          <p:cNvCxnSpPr>
            <a:cxnSpLocks/>
          </p:cNvCxnSpPr>
          <p:nvPr/>
        </p:nvCxnSpPr>
        <p:spPr>
          <a:xfrm rot="16200000">
            <a:off x="10219242" y="5356517"/>
            <a:ext cx="0" cy="2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3D05B0DA-559D-A8FB-9858-8AA436CDB8B9}"/>
              </a:ext>
            </a:extLst>
          </p:cNvPr>
          <p:cNvGrpSpPr/>
          <p:nvPr/>
        </p:nvGrpSpPr>
        <p:grpSpPr>
          <a:xfrm>
            <a:off x="10421750" y="5306479"/>
            <a:ext cx="648000" cy="642801"/>
            <a:chOff x="1438059" y="2668066"/>
            <a:chExt cx="1001620" cy="338554"/>
          </a:xfrm>
        </p:grpSpPr>
        <p:sp>
          <p:nvSpPr>
            <p:cNvPr id="216" name="流程图: 手动操作 13">
              <a:extLst>
                <a:ext uri="{FF2B5EF4-FFF2-40B4-BE49-F238E27FC236}">
                  <a16:creationId xmlns:a16="http://schemas.microsoft.com/office/drawing/2014/main" id="{34EFD628-B446-11BC-701A-96CA0F65E550}"/>
                </a:ext>
              </a:extLst>
            </p:cNvPr>
            <p:cNvSpPr/>
            <p:nvPr/>
          </p:nvSpPr>
          <p:spPr>
            <a:xfrm>
              <a:off x="1438059" y="2668066"/>
              <a:ext cx="1001620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B7402026-67BC-77DE-1725-87F74C8FECF3}"/>
                    </a:ext>
                  </a:extLst>
                </p:cNvPr>
                <p:cNvSpPr txBox="1"/>
                <p:nvPr/>
              </p:nvSpPr>
              <p:spPr>
                <a:xfrm>
                  <a:off x="1644468" y="2713493"/>
                  <a:ext cx="575731" cy="2107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𝑐𝑙𝑠</m:t>
                            </m:r>
                          </m:sub>
                        </m:sSub>
                      </m:oMath>
                    </m:oMathPara>
                  </a14:m>
                  <a:endPara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B7402026-67BC-77DE-1725-87F74C8FE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4468" y="2713493"/>
                  <a:ext cx="575731" cy="210732"/>
                </a:xfrm>
                <a:prstGeom prst="rect">
                  <a:avLst/>
                </a:prstGeom>
                <a:blipFill>
                  <a:blip r:embed="rId35"/>
                  <a:stretch>
                    <a:fillRect l="-40000" r="-3333" b="-1212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19" name="Elbow Connector 218">
            <a:extLst>
              <a:ext uri="{FF2B5EF4-FFF2-40B4-BE49-F238E27FC236}">
                <a16:creationId xmlns:a16="http://schemas.microsoft.com/office/drawing/2014/main" id="{E0CA3AFA-D78E-30BA-3B58-AB5BAA175A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31242" y="4386582"/>
            <a:ext cx="1620000" cy="1044000"/>
          </a:xfrm>
          <a:prstGeom prst="bentConnector3">
            <a:avLst>
              <a:gd name="adj1" fmla="val 9980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3A949212-350D-02EF-06AC-54E7564B2F44}"/>
              </a:ext>
            </a:extLst>
          </p:cNvPr>
          <p:cNvCxnSpPr>
            <a:cxnSpLocks/>
            <a:stCxn id="195" idx="2"/>
          </p:cNvCxnSpPr>
          <p:nvPr/>
        </p:nvCxnSpPr>
        <p:spPr>
          <a:xfrm flipH="1">
            <a:off x="9857936" y="5694443"/>
            <a:ext cx="1" cy="32684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AB36FA9D-94C0-CE5E-3FAF-16C0C4972493}"/>
                  </a:ext>
                </a:extLst>
              </p:cNvPr>
              <p:cNvSpPr txBox="1"/>
              <p:nvPr/>
            </p:nvSpPr>
            <p:spPr>
              <a:xfrm>
                <a:off x="9393603" y="5937086"/>
                <a:ext cx="9286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altLang="zh-CN" sz="1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AB36FA9D-94C0-CE5E-3FAF-16C0C4972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603" y="5937086"/>
                <a:ext cx="928665" cy="369332"/>
              </a:xfrm>
              <a:prstGeom prst="rect">
                <a:avLst/>
              </a:prstGeom>
              <a:blipFill>
                <a:blip r:embed="rId3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115D9AF1-0321-238A-7D6D-EE3D4374DF1D}"/>
                  </a:ext>
                </a:extLst>
              </p:cNvPr>
              <p:cNvSpPr txBox="1"/>
              <p:nvPr/>
            </p:nvSpPr>
            <p:spPr>
              <a:xfrm>
                <a:off x="11280576" y="5338956"/>
                <a:ext cx="5787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115D9AF1-0321-238A-7D6D-EE3D4374D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0576" y="5338956"/>
                <a:ext cx="578770" cy="461665"/>
              </a:xfrm>
              <a:prstGeom prst="rect">
                <a:avLst/>
              </a:prstGeom>
              <a:blipFill>
                <a:blip r:embed="rId3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ADF3B8B1-EB9D-C350-3690-DF298A8BCE4B}"/>
              </a:ext>
            </a:extLst>
          </p:cNvPr>
          <p:cNvCxnSpPr>
            <a:cxnSpLocks/>
          </p:cNvCxnSpPr>
          <p:nvPr/>
        </p:nvCxnSpPr>
        <p:spPr>
          <a:xfrm rot="16200000">
            <a:off x="11252045" y="5452755"/>
            <a:ext cx="0" cy="2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1FCC5A-7910-28F2-A45F-4AE55AAEB304}"/>
                  </a:ext>
                </a:extLst>
              </p:cNvPr>
              <p:cNvSpPr txBox="1"/>
              <p:nvPr/>
            </p:nvSpPr>
            <p:spPr>
              <a:xfrm>
                <a:off x="439175" y="5781808"/>
                <a:ext cx="1950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</m:e>
                      </m:d>
                      <m:r>
                        <a:rPr lang="zh-CN" alt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1FCC5A-7910-28F2-A45F-4AE55AAEB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75" y="5781808"/>
                <a:ext cx="1950112" cy="461665"/>
              </a:xfrm>
              <a:prstGeom prst="rect">
                <a:avLst/>
              </a:prstGeom>
              <a:blipFill>
                <a:blip r:embed="rId3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8D50A2-0EC8-E6DC-A03A-2461710E4BDA}"/>
                  </a:ext>
                </a:extLst>
              </p:cNvPr>
              <p:cNvSpPr txBox="1"/>
              <p:nvPr/>
            </p:nvSpPr>
            <p:spPr>
              <a:xfrm>
                <a:off x="5596104" y="5781808"/>
                <a:ext cx="1950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r>
                            <a:rPr lang="en-US" altLang="zh-CN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400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</m:e>
                      </m:d>
                      <m:r>
                        <a:rPr lang="zh-CN" alt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8D50A2-0EC8-E6DC-A03A-2461710E4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104" y="5781808"/>
                <a:ext cx="1950112" cy="461665"/>
              </a:xfrm>
              <a:prstGeom prst="rect">
                <a:avLst/>
              </a:prstGeom>
              <a:blipFill>
                <a:blip r:embed="rId39"/>
                <a:stretch>
                  <a:fillRect r="-1935" b="-216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8176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5" grpId="0" animBg="1"/>
      <p:bldP spid="116" grpId="0" animBg="1"/>
      <p:bldP spid="117" grpId="0" animBg="1"/>
      <p:bldP spid="123" grpId="0" animBg="1"/>
      <p:bldP spid="124" grpId="0" animBg="1"/>
      <p:bldP spid="125" grpId="0"/>
      <p:bldP spid="126" grpId="0"/>
      <p:bldP spid="127" grpId="0"/>
      <p:bldP spid="129" grpId="0"/>
      <p:bldP spid="130" grpId="0"/>
      <p:bldP spid="155" grpId="0"/>
      <p:bldP spid="182" grpId="0"/>
      <p:bldP spid="191" grpId="0"/>
      <p:bldP spid="193" grpId="0"/>
      <p:bldP spid="195" grpId="0"/>
      <p:bldP spid="209" grpId="0"/>
      <p:bldP spid="227" grpId="0"/>
      <p:bldP spid="228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01C23-E4D8-9EAA-0A8D-C3A59FA7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F3F99F-0A20-1E1E-27F1-FC548E89595F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5EEEC-88B5-1B06-6F50-514918CF8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95291D-86D4-F4EC-29EC-31AE8F4C1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2B0B16F6-3F08-4BCD-27BB-6B951A7578A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36000" y="122239"/>
                <a:ext cx="11520000" cy="68580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l"/>
                <a:r>
                  <a:rPr lang="en-US" altLang="zh-CN" sz="3200" b="1" dirty="0"/>
                  <a:t>How</a:t>
                </a:r>
                <a:r>
                  <a:rPr lang="zh-CN" altLang="en-US" sz="3200" b="1" dirty="0"/>
                  <a:t> </a:t>
                </a:r>
                <a:r>
                  <a:rPr lang="en-US" altLang="zh-CN" sz="3200" b="1" dirty="0"/>
                  <a:t>does</a:t>
                </a:r>
                <a:r>
                  <a:rPr lang="zh-CN" altLang="en-US" sz="3200" b="1" dirty="0"/>
                  <a:t> </a:t>
                </a:r>
                <a:r>
                  <a:rPr lang="en-US" altLang="zh-CN" sz="3200" b="1" dirty="0"/>
                  <a:t>CRL</a:t>
                </a:r>
                <a:r>
                  <a:rPr lang="zh-CN" altLang="en-US" sz="3200" b="1" dirty="0"/>
                  <a:t> </a:t>
                </a:r>
                <a:r>
                  <a:rPr lang="en-US" altLang="zh-CN" sz="3200" b="1" dirty="0"/>
                  <a:t>Help</a:t>
                </a:r>
                <a:r>
                  <a:rPr lang="zh-CN" altLang="en-US" sz="3200" b="1" dirty="0"/>
                  <a:t> </a:t>
                </a:r>
                <a:r>
                  <a:rPr lang="en-US" altLang="zh-CN" sz="3200" b="1" dirty="0"/>
                  <a:t>Learn</a:t>
                </a:r>
                <a:r>
                  <a:rPr lang="zh-CN" altLang="en-US" sz="3200" b="1" dirty="0"/>
                  <a:t> </a:t>
                </a:r>
                <a:r>
                  <a:rPr lang="en-US" altLang="zh-CN" sz="3200" b="1" dirty="0"/>
                  <a:t>the Joint</a:t>
                </a:r>
                <a:r>
                  <a:rPr lang="zh-CN" altLang="en-US" sz="3200" b="1" dirty="0"/>
                  <a:t> </a:t>
                </a:r>
                <a:r>
                  <a:rPr lang="en-US" altLang="zh-CN" sz="3200" b="1" dirty="0"/>
                  <a:t>Distribution</a:t>
                </a:r>
                <a:r>
                  <a:rPr lang="zh-CN" altLang="en-US" sz="32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32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CN" sz="3200" b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𝐲</m:t>
                        </m:r>
                        <m:r>
                          <a:rPr lang="en-US" altLang="zh-CN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3200" b="1"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a:rPr lang="el-GR" altLang="zh-C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𝛵</m:t>
                            </m:r>
                          </m:sup>
                        </m:sSup>
                      </m:sub>
                    </m:sSub>
                  </m:oMath>
                </a14:m>
                <a:endParaRPr lang="en-US" altLang="zh-CN" sz="3200" b="1" dirty="0"/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2B0B16F6-3F08-4BCD-27BB-6B951A757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122239"/>
                <a:ext cx="11520000" cy="685800"/>
              </a:xfrm>
              <a:prstGeom prst="rect">
                <a:avLst/>
              </a:prstGeom>
              <a:blipFill>
                <a:blip r:embed="rId5"/>
                <a:stretch>
                  <a:fillRect l="-1322" t="-10909" b="-127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217994-D4F6-2687-B2AA-6FFAD2B4F310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Partial disentanglement for domain adaptation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F428DE-0933-B704-E98B-4207E23B4DF1}"/>
              </a:ext>
            </a:extLst>
          </p:cNvPr>
          <p:cNvGrpSpPr/>
          <p:nvPr/>
        </p:nvGrpSpPr>
        <p:grpSpPr>
          <a:xfrm>
            <a:off x="671059" y="937230"/>
            <a:ext cx="2146950" cy="1856028"/>
            <a:chOff x="1438113" y="3284984"/>
            <a:chExt cx="2865431" cy="2520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E2E17C6F-167E-A863-98BA-D80A0C350824}"/>
                    </a:ext>
                  </a:extLst>
                </p:cNvPr>
                <p:cNvSpPr/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E2E17C6F-167E-A863-98BA-D80A0C3508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blipFill>
                  <a:blip r:embed="rId6"/>
                  <a:stretch>
                    <a:fillRect l="-20588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2ADE12A5-9F70-E145-E811-29579586FFA4}"/>
                    </a:ext>
                  </a:extLst>
                </p:cNvPr>
                <p:cNvSpPr/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2ADE12A5-9F70-E145-E811-29579586FF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blipFill>
                  <a:blip r:embed="rId7"/>
                  <a:stretch>
                    <a:fillRect l="-23529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7188C23-4E42-B715-D403-16D024760786}"/>
                    </a:ext>
                  </a:extLst>
                </p:cNvPr>
                <p:cNvSpPr/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7188C23-4E42-B715-D403-16D0247607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blipFill>
                  <a:blip r:embed="rId8"/>
                  <a:stretch>
                    <a:fillRect l="-36364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54F572C-4B90-5062-2CA3-4CECA2B3B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0836" y="4737955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0E260C02-6D73-1E76-85A9-C8EFB9EF1E85}"/>
                    </a:ext>
                  </a:extLst>
                </p:cNvPr>
                <p:cNvSpPr/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0E260C02-6D73-1E76-85A9-C8EFB9EF1E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blipFill>
                  <a:blip r:embed="rId9"/>
                  <a:stretch>
                    <a:fillRect l="-23529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31505D8-95BC-B6E0-87FA-A190FA874DA3}"/>
                    </a:ext>
                  </a:extLst>
                </p:cNvPr>
                <p:cNvSpPr/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131505D8-95BC-B6E0-87FA-A190FA874D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blipFill>
                  <a:blip r:embed="rId10"/>
                  <a:stretch>
                    <a:fillRect l="-36364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7692CFC2-CD46-F994-381A-B84E8776E1E0}"/>
                    </a:ext>
                  </a:extLst>
                </p:cNvPr>
                <p:cNvSpPr/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7692CFC2-CD46-F994-381A-B84E8776E1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blipFill>
                  <a:blip r:embed="rId11"/>
                  <a:stretch>
                    <a:fillRect l="-32353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DAC754E-4674-9E58-4339-DA33B774C05C}"/>
                </a:ext>
              </a:extLst>
            </p:cNvPr>
            <p:cNvCxnSpPr>
              <a:cxnSpLocks/>
              <a:stCxn id="14" idx="4"/>
              <a:endCxn id="12" idx="0"/>
            </p:cNvCxnSpPr>
            <p:nvPr/>
          </p:nvCxnSpPr>
          <p:spPr>
            <a:xfrm>
              <a:off x="4051516" y="3789040"/>
              <a:ext cx="0" cy="15121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2B3B0D2-70FA-B936-7FBC-5400AEEF05ED}"/>
                </a:ext>
              </a:extLst>
            </p:cNvPr>
            <p:cNvCxnSpPr>
              <a:cxnSpLocks/>
            </p:cNvCxnSpPr>
            <p:nvPr/>
          </p:nvCxnSpPr>
          <p:spPr>
            <a:xfrm>
              <a:off x="1942169" y="4622911"/>
              <a:ext cx="1842430" cy="7863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785E47D-8089-1953-A198-876D9DBB51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7244" y="3719735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9B7E8F3-486D-17A4-BE30-255CA0F54050}"/>
                </a:ext>
              </a:extLst>
            </p:cNvPr>
            <p:cNvCxnSpPr>
              <a:cxnSpLocks/>
            </p:cNvCxnSpPr>
            <p:nvPr/>
          </p:nvCxnSpPr>
          <p:spPr>
            <a:xfrm>
              <a:off x="2664025" y="3727199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24BF69-BB41-7BD8-F0F6-157D218F5961}"/>
                </a:ext>
              </a:extLst>
            </p:cNvPr>
            <p:cNvCxnSpPr>
              <a:cxnSpLocks/>
            </p:cNvCxnSpPr>
            <p:nvPr/>
          </p:nvCxnSpPr>
          <p:spPr>
            <a:xfrm>
              <a:off x="1838089" y="4748696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CEFD7C-73B4-99C6-8971-765365423603}"/>
              </a:ext>
            </a:extLst>
          </p:cNvPr>
          <p:cNvGrpSpPr/>
          <p:nvPr/>
        </p:nvGrpSpPr>
        <p:grpSpPr>
          <a:xfrm>
            <a:off x="4453106" y="950204"/>
            <a:ext cx="2146950" cy="1856028"/>
            <a:chOff x="1438113" y="3284984"/>
            <a:chExt cx="2865431" cy="2520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996F68A-A6B4-C373-E831-BCE6A48DF72E}"/>
                    </a:ext>
                  </a:extLst>
                </p:cNvPr>
                <p:cNvSpPr/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996F68A-A6B4-C373-E831-BCE6A48DF7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blipFill>
                  <a:blip r:embed="rId12"/>
                  <a:stretch>
                    <a:fillRect l="-23529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864A391-6EA9-3755-322F-AB775A68DA40}"/>
                    </a:ext>
                  </a:extLst>
                </p:cNvPr>
                <p:cNvSpPr/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2864A391-6EA9-3755-322F-AB775A68DA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blipFill>
                  <a:blip r:embed="rId13"/>
                  <a:stretch>
                    <a:fillRect l="-26471" t="-3030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203A30C-7DF5-4BE0-56A6-56E1E1EAF4EB}"/>
                    </a:ext>
                  </a:extLst>
                </p:cNvPr>
                <p:cNvSpPr/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203A30C-7DF5-4BE0-56A6-56E1E1EAF4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blipFill>
                  <a:blip r:embed="rId14"/>
                  <a:stretch>
                    <a:fillRect l="-32353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BA75775-E9E0-61FE-9B7A-F692702904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0836" y="4737955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F0626FC-4EF0-9D77-DFC7-F9A740DD5094}"/>
                    </a:ext>
                  </a:extLst>
                </p:cNvPr>
                <p:cNvSpPr/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F0626FC-4EF0-9D77-DFC7-F9A740DD5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blipFill>
                  <a:blip r:embed="rId15"/>
                  <a:stretch>
                    <a:fillRect l="-23529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09E0E2C1-F1DD-276A-67DE-184A42D0A8A2}"/>
                    </a:ext>
                  </a:extLst>
                </p:cNvPr>
                <p:cNvSpPr/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09E0E2C1-F1DD-276A-67DE-184A42D0A8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blipFill>
                  <a:blip r:embed="rId16"/>
                  <a:stretch>
                    <a:fillRect l="-32353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B8E3040-96DE-1C00-FB8F-EE8FC6515FF6}"/>
                    </a:ext>
                  </a:extLst>
                </p:cNvPr>
                <p:cNvSpPr/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B8E3040-96DE-1C00-FB8F-EE8FC6515F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blipFill>
                  <a:blip r:embed="rId17"/>
                  <a:stretch>
                    <a:fillRect l="-35294" t="-3030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A315233-01EB-81E2-EB37-CEF0B8E0FF38}"/>
                </a:ext>
              </a:extLst>
            </p:cNvPr>
            <p:cNvCxnSpPr>
              <a:cxnSpLocks/>
              <a:stCxn id="31" idx="4"/>
              <a:endCxn id="29" idx="0"/>
            </p:cNvCxnSpPr>
            <p:nvPr/>
          </p:nvCxnSpPr>
          <p:spPr>
            <a:xfrm>
              <a:off x="4051516" y="3789040"/>
              <a:ext cx="0" cy="15121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C6579E6-7BAB-5BE0-35D0-719DCE27802D}"/>
                </a:ext>
              </a:extLst>
            </p:cNvPr>
            <p:cNvCxnSpPr>
              <a:cxnSpLocks/>
            </p:cNvCxnSpPr>
            <p:nvPr/>
          </p:nvCxnSpPr>
          <p:spPr>
            <a:xfrm>
              <a:off x="1942169" y="4622911"/>
              <a:ext cx="1842430" cy="7863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216BB3F-4B38-9589-6FC7-E0A8213E05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7244" y="3719735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785BC9F-0E96-669C-5915-C7A17B2544F4}"/>
                </a:ext>
              </a:extLst>
            </p:cNvPr>
            <p:cNvCxnSpPr>
              <a:cxnSpLocks/>
            </p:cNvCxnSpPr>
            <p:nvPr/>
          </p:nvCxnSpPr>
          <p:spPr>
            <a:xfrm>
              <a:off x="2664025" y="3727199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4A9D15C-D2A4-A223-8DA0-C9115BF210B2}"/>
                </a:ext>
              </a:extLst>
            </p:cNvPr>
            <p:cNvCxnSpPr>
              <a:cxnSpLocks/>
            </p:cNvCxnSpPr>
            <p:nvPr/>
          </p:nvCxnSpPr>
          <p:spPr>
            <a:xfrm>
              <a:off x="1838089" y="4748696"/>
              <a:ext cx="465008" cy="57137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7B97C65-3B22-ED72-811F-DA278CAA31F1}"/>
              </a:ext>
            </a:extLst>
          </p:cNvPr>
          <p:cNvCxnSpPr>
            <a:cxnSpLocks/>
          </p:cNvCxnSpPr>
          <p:nvPr/>
        </p:nvCxnSpPr>
        <p:spPr>
          <a:xfrm>
            <a:off x="3264844" y="2096728"/>
            <a:ext cx="647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381FEF4-7F6A-7801-E60C-4C5E0FFDC171}"/>
              </a:ext>
            </a:extLst>
          </p:cNvPr>
          <p:cNvSpPr txBox="1"/>
          <p:nvPr/>
        </p:nvSpPr>
        <p:spPr>
          <a:xfrm>
            <a:off x="4331404" y="2924944"/>
            <a:ext cx="2626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invariance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EC731F8-C9B6-3B57-9308-7B9762CFA8CB}"/>
              </a:ext>
            </a:extLst>
          </p:cNvPr>
          <p:cNvCxnSpPr>
            <a:cxnSpLocks/>
          </p:cNvCxnSpPr>
          <p:nvPr/>
        </p:nvCxnSpPr>
        <p:spPr>
          <a:xfrm>
            <a:off x="7222604" y="1996632"/>
            <a:ext cx="647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FBA90C-64B5-1114-4340-B108153FFA0F}"/>
              </a:ext>
            </a:extLst>
          </p:cNvPr>
          <p:cNvGrpSpPr/>
          <p:nvPr/>
        </p:nvGrpSpPr>
        <p:grpSpPr>
          <a:xfrm>
            <a:off x="8460820" y="908721"/>
            <a:ext cx="2146950" cy="1856028"/>
            <a:chOff x="1438113" y="3284984"/>
            <a:chExt cx="2865431" cy="2520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8A2B4BDD-3D98-843C-76DE-CB57FE792868}"/>
                    </a:ext>
                  </a:extLst>
                </p:cNvPr>
                <p:cNvSpPr/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8A2B4BDD-3D98-843C-76DE-CB57FE7928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blipFill>
                  <a:blip r:embed="rId18"/>
                  <a:stretch>
                    <a:fillRect l="-20588" t="-3030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57972071-729D-8F6B-DF52-543FAF238F2D}"/>
                    </a:ext>
                  </a:extLst>
                </p:cNvPr>
                <p:cNvSpPr/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57972071-729D-8F6B-DF52-543FAF238F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blipFill>
                  <a:blip r:embed="rId19"/>
                  <a:stretch>
                    <a:fillRect l="-23529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F335078-3A02-F7AB-6565-D786F1D4A7C7}"/>
                    </a:ext>
                  </a:extLst>
                </p:cNvPr>
                <p:cNvSpPr/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F335078-3A02-F7AB-6565-D786F1D4A7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blipFill>
                  <a:blip r:embed="rId20"/>
                  <a:stretch>
                    <a:fillRect l="-35294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2B1F92D-C52B-07F0-DF07-ACE0087493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0836" y="4737955"/>
              <a:ext cx="465008" cy="57137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640C6DCB-CBA4-CE55-6111-24CBFBD1FEAB}"/>
                    </a:ext>
                  </a:extLst>
                </p:cNvPr>
                <p:cNvSpPr/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640C6DCB-CBA4-CE55-6111-24CBFBD1FE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blipFill>
                  <a:blip r:embed="rId21"/>
                  <a:stretch>
                    <a:fillRect l="-24242" t="-3030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0471EA4D-A2E9-32EB-F8B7-82C039AAE853}"/>
                    </a:ext>
                  </a:extLst>
                </p:cNvPr>
                <p:cNvSpPr/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0471EA4D-A2E9-32EB-F8B7-82C039AAE8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blipFill>
                  <a:blip r:embed="rId22"/>
                  <a:stretch>
                    <a:fillRect l="-35294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D9E29D21-A8D7-E5FF-F982-2252DDC539DB}"/>
                    </a:ext>
                  </a:extLst>
                </p:cNvPr>
                <p:cNvSpPr/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D9E29D21-A8D7-E5FF-F982-2252DDC539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blipFill>
                  <a:blip r:embed="rId23"/>
                  <a:stretch>
                    <a:fillRect l="-36364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22801A4-DD6C-8EAD-B72A-997B057A1D7B}"/>
                </a:ext>
              </a:extLst>
            </p:cNvPr>
            <p:cNvCxnSpPr>
              <a:cxnSpLocks/>
              <a:stCxn id="54" idx="4"/>
              <a:endCxn id="52" idx="0"/>
            </p:cNvCxnSpPr>
            <p:nvPr/>
          </p:nvCxnSpPr>
          <p:spPr>
            <a:xfrm>
              <a:off x="4051516" y="3789040"/>
              <a:ext cx="0" cy="15121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A582902-FFE7-E72B-DBC4-F58D3F426D9D}"/>
                </a:ext>
              </a:extLst>
            </p:cNvPr>
            <p:cNvCxnSpPr>
              <a:cxnSpLocks/>
            </p:cNvCxnSpPr>
            <p:nvPr/>
          </p:nvCxnSpPr>
          <p:spPr>
            <a:xfrm>
              <a:off x="1942169" y="4622911"/>
              <a:ext cx="1842430" cy="7863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94A9A1E-9339-6847-611F-178E4A77F2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7244" y="3719735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AF21803-498C-CEA4-B9AA-EEA5BAAC61E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025" y="3727199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80873A2-F47F-AF30-1189-0B466246891D}"/>
                </a:ext>
              </a:extLst>
            </p:cNvPr>
            <p:cNvCxnSpPr>
              <a:cxnSpLocks/>
            </p:cNvCxnSpPr>
            <p:nvPr/>
          </p:nvCxnSpPr>
          <p:spPr>
            <a:xfrm>
              <a:off x="1838089" y="4748696"/>
              <a:ext cx="465008" cy="57137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164DD43-38FB-0003-4508-FEBC68AFCC60}"/>
              </a:ext>
            </a:extLst>
          </p:cNvPr>
          <p:cNvSpPr txBox="1"/>
          <p:nvPr/>
        </p:nvSpPr>
        <p:spPr>
          <a:xfrm>
            <a:off x="8086524" y="2924944"/>
            <a:ext cx="3194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style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sufficient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F887C14D-8B4A-F803-56C7-B4323F704933}"/>
              </a:ext>
            </a:extLst>
          </p:cNvPr>
          <p:cNvGrpSpPr/>
          <p:nvPr/>
        </p:nvGrpSpPr>
        <p:grpSpPr>
          <a:xfrm>
            <a:off x="427915" y="3789040"/>
            <a:ext cx="2146950" cy="1856028"/>
            <a:chOff x="1438113" y="3284984"/>
            <a:chExt cx="2865431" cy="2520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A03A3D7E-541E-DAFB-44A8-9BD64692B372}"/>
                    </a:ext>
                  </a:extLst>
                </p:cNvPr>
                <p:cNvSpPr/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A03A3D7E-541E-DAFB-44A8-9BD64692B3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blipFill>
                  <a:blip r:embed="rId24"/>
                  <a:stretch>
                    <a:fillRect l="-20588" b="-3333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EFCA919B-D081-0F23-7178-53E6C25EBFE9}"/>
                    </a:ext>
                  </a:extLst>
                </p:cNvPr>
                <p:cNvSpPr/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EFCA919B-D081-0F23-7178-53E6C25EBF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blipFill>
                  <a:blip r:embed="rId25"/>
                  <a:stretch>
                    <a:fillRect l="-23529" t="-3125" b="-34375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289B7EE2-DC9E-CB4B-1585-AFC95AF8CA4E}"/>
                    </a:ext>
                  </a:extLst>
                </p:cNvPr>
                <p:cNvSpPr/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289B7EE2-DC9E-CB4B-1585-AFC95AF8CA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blipFill>
                  <a:blip r:embed="rId26"/>
                  <a:stretch>
                    <a:fillRect l="-32353" t="-3030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33A7DA0-0EFA-234A-9F43-6ECAE4389F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0836" y="4737955"/>
              <a:ext cx="465008" cy="57137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85B2CBB0-0EC2-075E-8176-664F7CFE9133}"/>
                    </a:ext>
                  </a:extLst>
                </p:cNvPr>
                <p:cNvSpPr/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85B2CBB0-0EC2-075E-8176-664F7CFE91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blipFill>
                  <a:blip r:embed="rId27"/>
                  <a:stretch>
                    <a:fillRect l="-23529" b="-3333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86EE50FB-FFCB-D06D-A927-A97EF6F364C1}"/>
                    </a:ext>
                  </a:extLst>
                </p:cNvPr>
                <p:cNvSpPr/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86EE50FB-FFCB-D06D-A927-A97EF6F364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blipFill>
                  <a:blip r:embed="rId28"/>
                  <a:stretch>
                    <a:fillRect l="-36364" t="-3030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122011-2AC0-C419-A061-13DD976C8A8D}"/>
                    </a:ext>
                  </a:extLst>
                </p:cNvPr>
                <p:cNvSpPr/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86122011-2AC0-C419-A061-13DD976C8A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blipFill>
                  <a:blip r:embed="rId29"/>
                  <a:stretch>
                    <a:fillRect l="-35294" t="-3125" b="-3437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6E776EEC-AEDB-526E-D359-D9649EDFCD5C}"/>
                </a:ext>
              </a:extLst>
            </p:cNvPr>
            <p:cNvCxnSpPr>
              <a:cxnSpLocks/>
              <a:stCxn id="123" idx="4"/>
              <a:endCxn id="121" idx="0"/>
            </p:cNvCxnSpPr>
            <p:nvPr/>
          </p:nvCxnSpPr>
          <p:spPr>
            <a:xfrm>
              <a:off x="4051516" y="3789040"/>
              <a:ext cx="0" cy="15121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CB3A20D1-3DA9-EA9A-B08D-D90C27AAA32F}"/>
                </a:ext>
              </a:extLst>
            </p:cNvPr>
            <p:cNvCxnSpPr>
              <a:cxnSpLocks/>
            </p:cNvCxnSpPr>
            <p:nvPr/>
          </p:nvCxnSpPr>
          <p:spPr>
            <a:xfrm>
              <a:off x="1942169" y="4622911"/>
              <a:ext cx="1842430" cy="7863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CD4F65EC-4765-C0E4-4992-8BAFF96BD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7244" y="3719735"/>
              <a:ext cx="465008" cy="57137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125F89C9-9203-3DFA-FD67-1CB2759B8841}"/>
                </a:ext>
              </a:extLst>
            </p:cNvPr>
            <p:cNvCxnSpPr>
              <a:cxnSpLocks/>
            </p:cNvCxnSpPr>
            <p:nvPr/>
          </p:nvCxnSpPr>
          <p:spPr>
            <a:xfrm>
              <a:off x="2664025" y="3727199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DDA9ECC7-ED52-1B7B-E50B-B3CE954B77A3}"/>
                </a:ext>
              </a:extLst>
            </p:cNvPr>
            <p:cNvCxnSpPr>
              <a:cxnSpLocks/>
            </p:cNvCxnSpPr>
            <p:nvPr/>
          </p:nvCxnSpPr>
          <p:spPr>
            <a:xfrm>
              <a:off x="1838089" y="4748696"/>
              <a:ext cx="465008" cy="57137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B5E90DA-0A0D-86CC-278E-AEF17B9916AC}"/>
                  </a:ext>
                </a:extLst>
              </p:cNvPr>
              <p:cNvSpPr txBox="1"/>
              <p:nvPr/>
            </p:nvSpPr>
            <p:spPr>
              <a:xfrm>
                <a:off x="222500" y="5664748"/>
                <a:ext cx="28092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acc>
                      </m:e>
                      <m:sub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since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/>
                  <a:t>monotonic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B5E90DA-0A0D-86CC-278E-AEF17B991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00" y="5664748"/>
                <a:ext cx="2809268" cy="830997"/>
              </a:xfrm>
              <a:prstGeom prst="rect">
                <a:avLst/>
              </a:prstGeom>
              <a:blipFill>
                <a:blip r:embed="rId30"/>
                <a:stretch>
                  <a:fillRect l="-3153" t="-4478" r="-3604" b="-149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Freeform 130">
            <a:extLst>
              <a:ext uri="{FF2B5EF4-FFF2-40B4-BE49-F238E27FC236}">
                <a16:creationId xmlns:a16="http://schemas.microsoft.com/office/drawing/2014/main" id="{BBA8E458-9929-CEF7-0F22-1EF7617BBC11}"/>
              </a:ext>
            </a:extLst>
          </p:cNvPr>
          <p:cNvSpPr/>
          <p:nvPr/>
        </p:nvSpPr>
        <p:spPr>
          <a:xfrm>
            <a:off x="8794885" y="773640"/>
            <a:ext cx="1477579" cy="2223312"/>
          </a:xfrm>
          <a:custGeom>
            <a:avLst/>
            <a:gdLst>
              <a:gd name="connsiteX0" fmla="*/ 70603 w 1590672"/>
              <a:gd name="connsiteY0" fmla="*/ 450862 h 2353182"/>
              <a:gd name="connsiteX1" fmla="*/ 710043 w 1590672"/>
              <a:gd name="connsiteY1" fmla="*/ 1147852 h 2353182"/>
              <a:gd name="connsiteX2" fmla="*/ 264 w 1590672"/>
              <a:gd name="connsiteY2" fmla="*/ 1959942 h 2353182"/>
              <a:gd name="connsiteX3" fmla="*/ 805959 w 1590672"/>
              <a:gd name="connsiteY3" fmla="*/ 2311634 h 2353182"/>
              <a:gd name="connsiteX4" fmla="*/ 1586077 w 1590672"/>
              <a:gd name="connsiteY4" fmla="*/ 1032753 h 2353182"/>
              <a:gd name="connsiteX5" fmla="*/ 435084 w 1590672"/>
              <a:gd name="connsiteY5" fmla="*/ 16042 h 2353182"/>
              <a:gd name="connsiteX6" fmla="*/ 70603 w 1590672"/>
              <a:gd name="connsiteY6" fmla="*/ 450862 h 235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672" h="2353182">
                <a:moveTo>
                  <a:pt x="70603" y="450862"/>
                </a:moveTo>
                <a:cubicBezTo>
                  <a:pt x="116429" y="639497"/>
                  <a:pt x="721766" y="896339"/>
                  <a:pt x="710043" y="1147852"/>
                </a:cubicBezTo>
                <a:cubicBezTo>
                  <a:pt x="698320" y="1399365"/>
                  <a:pt x="-15722" y="1765978"/>
                  <a:pt x="264" y="1959942"/>
                </a:cubicBezTo>
                <a:cubicBezTo>
                  <a:pt x="16250" y="2153906"/>
                  <a:pt x="541657" y="2466165"/>
                  <a:pt x="805959" y="2311634"/>
                </a:cubicBezTo>
                <a:cubicBezTo>
                  <a:pt x="1070261" y="2157103"/>
                  <a:pt x="1647889" y="1415352"/>
                  <a:pt x="1586077" y="1032753"/>
                </a:cubicBezTo>
                <a:cubicBezTo>
                  <a:pt x="1524265" y="650154"/>
                  <a:pt x="687663" y="109827"/>
                  <a:pt x="435084" y="16042"/>
                </a:cubicBezTo>
                <a:cubicBezTo>
                  <a:pt x="182505" y="-77743"/>
                  <a:pt x="24777" y="262227"/>
                  <a:pt x="70603" y="450862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D363D8B-96B7-815D-5D54-27A34791C7D3}"/>
                  </a:ext>
                </a:extLst>
              </p:cNvPr>
              <p:cNvSpPr txBox="1"/>
              <p:nvPr/>
            </p:nvSpPr>
            <p:spPr>
              <a:xfrm>
                <a:off x="377374" y="3232780"/>
                <a:ext cx="18329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r>
                        <a:rPr lang="en-US" altLang="zh-CN" sz="2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D363D8B-96B7-815D-5D54-27A34791C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74" y="3232780"/>
                <a:ext cx="1832952" cy="461665"/>
              </a:xfrm>
              <a:prstGeom prst="rect">
                <a:avLst/>
              </a:prstGeom>
              <a:blipFill>
                <a:blip r:embed="rId31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F94F9FB-7DAF-A48A-8CCD-0435255E3921}"/>
                  </a:ext>
                </a:extLst>
              </p:cNvPr>
              <p:cNvSpPr txBox="1"/>
              <p:nvPr/>
            </p:nvSpPr>
            <p:spPr>
              <a:xfrm>
                <a:off x="2116242" y="3212976"/>
                <a:ext cx="1950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</m:e>
                      </m:d>
                      <m:r>
                        <a:rPr lang="zh-CN" alt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F94F9FB-7DAF-A48A-8CCD-0435255E3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242" y="3212976"/>
                <a:ext cx="1950112" cy="461665"/>
              </a:xfrm>
              <a:prstGeom prst="rect">
                <a:avLst/>
              </a:prstGeom>
              <a:blipFill>
                <a:blip r:embed="rId32"/>
                <a:stretch>
                  <a:fillRect r="-1935" b="-2105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1139E2E-691C-4E33-AD9D-F5F106F54C5B}"/>
                  </a:ext>
                </a:extLst>
              </p:cNvPr>
              <p:cNvSpPr txBox="1"/>
              <p:nvPr/>
            </p:nvSpPr>
            <p:spPr>
              <a:xfrm>
                <a:off x="400239" y="2851789"/>
                <a:ext cx="1489304" cy="494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1139E2E-691C-4E33-AD9D-F5F106F54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39" y="2851789"/>
                <a:ext cx="1489304" cy="494815"/>
              </a:xfrm>
              <a:prstGeom prst="rect">
                <a:avLst/>
              </a:prstGeom>
              <a:blipFill>
                <a:blip r:embed="rId33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0D856809-E73B-0A85-3CFB-3A0F2BEE7ED6}"/>
                  </a:ext>
                </a:extLst>
              </p:cNvPr>
              <p:cNvSpPr txBox="1"/>
              <p:nvPr/>
            </p:nvSpPr>
            <p:spPr>
              <a:xfrm>
                <a:off x="1922687" y="2862177"/>
                <a:ext cx="1489304" cy="494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1"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0D856809-E73B-0A85-3CFB-3A0F2BEE7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687" y="2862177"/>
                <a:ext cx="1489304" cy="494815"/>
              </a:xfrm>
              <a:prstGeom prst="rect">
                <a:avLst/>
              </a:prstGeom>
              <a:blipFill>
                <a:blip r:embed="rId34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1F95EB13-B195-E446-F746-E34ED0FC5CE6}"/>
              </a:ext>
            </a:extLst>
          </p:cNvPr>
          <p:cNvCxnSpPr>
            <a:cxnSpLocks/>
          </p:cNvCxnSpPr>
          <p:nvPr/>
        </p:nvCxnSpPr>
        <p:spPr>
          <a:xfrm>
            <a:off x="3251220" y="4797152"/>
            <a:ext cx="647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5E138751-F031-1AE6-6E5A-5D27A99BE3E7}"/>
                  </a:ext>
                </a:extLst>
              </p:cNvPr>
              <p:cNvSpPr/>
              <p:nvPr/>
            </p:nvSpPr>
            <p:spPr>
              <a:xfrm>
                <a:off x="5028056" y="5216499"/>
                <a:ext cx="377669" cy="37120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5E138751-F031-1AE6-6E5A-5D27A99BE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056" y="5216499"/>
                <a:ext cx="377669" cy="371206"/>
              </a:xfrm>
              <a:prstGeom prst="ellipse">
                <a:avLst/>
              </a:prstGeom>
              <a:blipFill>
                <a:blip r:embed="rId35"/>
                <a:stretch>
                  <a:fillRect l="-23529" t="-3030" b="-30303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24A1789-A8FA-6F7A-543A-D6358199E7ED}"/>
                  </a:ext>
                </a:extLst>
              </p:cNvPr>
              <p:cNvSpPr/>
              <p:nvPr/>
            </p:nvSpPr>
            <p:spPr>
              <a:xfrm>
                <a:off x="5028056" y="3731677"/>
                <a:ext cx="377669" cy="37120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24A1789-A8FA-6F7A-543A-D6358199E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056" y="3731677"/>
                <a:ext cx="377669" cy="371206"/>
              </a:xfrm>
              <a:prstGeom prst="ellipse">
                <a:avLst/>
              </a:prstGeom>
              <a:blipFill>
                <a:blip r:embed="rId36"/>
                <a:stretch>
                  <a:fillRect l="-26471" b="-3030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CAE7F901-745A-172C-B176-7F7BE99099C2}"/>
                  </a:ext>
                </a:extLst>
              </p:cNvPr>
              <p:cNvSpPr/>
              <p:nvPr/>
            </p:nvSpPr>
            <p:spPr>
              <a:xfrm>
                <a:off x="5616297" y="4447574"/>
                <a:ext cx="377669" cy="37120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CAE7F901-745A-172C-B176-7F7BE9909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297" y="4447574"/>
                <a:ext cx="377669" cy="371206"/>
              </a:xfrm>
              <a:prstGeom prst="ellipse">
                <a:avLst/>
              </a:prstGeom>
              <a:blipFill>
                <a:blip r:embed="rId37"/>
                <a:stretch>
                  <a:fillRect l="-32353" b="-33333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1B17637A-523F-6219-1D71-B769FF31BC67}"/>
              </a:ext>
            </a:extLst>
          </p:cNvPr>
          <p:cNvCxnSpPr>
            <a:cxnSpLocks/>
          </p:cNvCxnSpPr>
          <p:nvPr/>
        </p:nvCxnSpPr>
        <p:spPr>
          <a:xfrm flipH="1">
            <a:off x="5333474" y="4801699"/>
            <a:ext cx="348411" cy="42078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A9E5C26C-0BFE-DF73-5D37-062051973BB1}"/>
                  </a:ext>
                </a:extLst>
              </p:cNvPr>
              <p:cNvSpPr/>
              <p:nvPr/>
            </p:nvSpPr>
            <p:spPr>
              <a:xfrm>
                <a:off x="6209097" y="5216499"/>
                <a:ext cx="377669" cy="37120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A9E5C26C-0BFE-DF73-5D37-062051973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097" y="5216499"/>
                <a:ext cx="377669" cy="371206"/>
              </a:xfrm>
              <a:prstGeom prst="ellipse">
                <a:avLst/>
              </a:prstGeom>
              <a:blipFill>
                <a:blip r:embed="rId38"/>
                <a:stretch>
                  <a:fillRect l="-23529" t="-3030" b="-3030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8BBD161E-DF35-34CD-881B-99F0A506E4E6}"/>
                  </a:ext>
                </a:extLst>
              </p:cNvPr>
              <p:cNvSpPr/>
              <p:nvPr/>
            </p:nvSpPr>
            <p:spPr>
              <a:xfrm>
                <a:off x="4439816" y="4447574"/>
                <a:ext cx="377669" cy="37120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8BBD161E-DF35-34CD-881B-99F0A506E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816" y="4447574"/>
                <a:ext cx="377669" cy="371206"/>
              </a:xfrm>
              <a:prstGeom prst="ellipse">
                <a:avLst/>
              </a:prstGeom>
              <a:blipFill>
                <a:blip r:embed="rId39"/>
                <a:stretch>
                  <a:fillRect l="-36364" b="-33333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B4E7E633-60EA-064A-2B76-34664F9B9930}"/>
                  </a:ext>
                </a:extLst>
              </p:cNvPr>
              <p:cNvSpPr/>
              <p:nvPr/>
            </p:nvSpPr>
            <p:spPr>
              <a:xfrm>
                <a:off x="6209097" y="3731677"/>
                <a:ext cx="377669" cy="37120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B4E7E633-60EA-064A-2B76-34664F9B99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097" y="3731677"/>
                <a:ext cx="377669" cy="371206"/>
              </a:xfrm>
              <a:prstGeom prst="ellipse">
                <a:avLst/>
              </a:prstGeom>
              <a:blipFill>
                <a:blip r:embed="rId40"/>
                <a:stretch>
                  <a:fillRect l="-35294" b="-30303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37ACF53-2164-AEC4-C8A8-96BDFB33EAB3}"/>
              </a:ext>
            </a:extLst>
          </p:cNvPr>
          <p:cNvCxnSpPr>
            <a:cxnSpLocks/>
            <a:stCxn id="144" idx="4"/>
            <a:endCxn id="142" idx="0"/>
          </p:cNvCxnSpPr>
          <p:nvPr/>
        </p:nvCxnSpPr>
        <p:spPr>
          <a:xfrm>
            <a:off x="6397932" y="4102883"/>
            <a:ext cx="0" cy="11136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A9B1628-D3AB-1D74-E318-838328E875C7}"/>
              </a:ext>
            </a:extLst>
          </p:cNvPr>
          <p:cNvCxnSpPr>
            <a:cxnSpLocks/>
          </p:cNvCxnSpPr>
          <p:nvPr/>
        </p:nvCxnSpPr>
        <p:spPr>
          <a:xfrm>
            <a:off x="4817485" y="4716976"/>
            <a:ext cx="1380457" cy="5790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D234F6AF-62F8-9A5F-FBA2-C0FE1C98E161}"/>
              </a:ext>
            </a:extLst>
          </p:cNvPr>
          <p:cNvCxnSpPr>
            <a:cxnSpLocks/>
          </p:cNvCxnSpPr>
          <p:nvPr/>
        </p:nvCxnSpPr>
        <p:spPr>
          <a:xfrm flipH="1">
            <a:off x="5922698" y="4051844"/>
            <a:ext cx="348411" cy="42078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AFB29F6-9FF6-98FE-523C-FE91EE2E1F3A}"/>
              </a:ext>
            </a:extLst>
          </p:cNvPr>
          <p:cNvCxnSpPr>
            <a:cxnSpLocks/>
          </p:cNvCxnSpPr>
          <p:nvPr/>
        </p:nvCxnSpPr>
        <p:spPr>
          <a:xfrm>
            <a:off x="5358342" y="4057341"/>
            <a:ext cx="348411" cy="4207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3C2F8DAA-B9EA-A0EA-DF6E-57EB2C200B9B}"/>
              </a:ext>
            </a:extLst>
          </p:cNvPr>
          <p:cNvCxnSpPr>
            <a:cxnSpLocks/>
          </p:cNvCxnSpPr>
          <p:nvPr/>
        </p:nvCxnSpPr>
        <p:spPr>
          <a:xfrm>
            <a:off x="4739502" y="4809609"/>
            <a:ext cx="348411" cy="42078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828500B8-5BDA-8F9F-96DC-1D8E7EF4D649}"/>
                  </a:ext>
                </a:extLst>
              </p:cNvPr>
              <p:cNvSpPr txBox="1"/>
              <p:nvPr/>
            </p:nvSpPr>
            <p:spPr>
              <a:xfrm>
                <a:off x="3632199" y="5638394"/>
                <a:ext cx="4084169" cy="864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400" b="1" smtClean="0">
                        <a:latin typeface="Cambria Math" panose="02040503050406030204" pitchFamily="18" charset="0"/>
                      </a:rPr>
                      <m:t>𝐱</m:t>
                    </m:r>
                    <m:r>
                      <m:rPr>
                        <m:nor/>
                      </m:rPr>
                      <a:rPr lang="zh-CN" alt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CN" sz="2400"/>
                      <m:t>⫫</m:t>
                    </m:r>
                    <m:r>
                      <a:rPr lang="zh-CN" alt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1">
                        <a:latin typeface="Cambria Math" panose="02040503050406030204" pitchFamily="18" charset="0"/>
                      </a:rPr>
                      <m:t>𝐲</m:t>
                    </m:r>
                    <m:r>
                      <a:rPr lang="zh-CN" alt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altLang="zh-CN" sz="2400" b="1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acc>
                      </m:e>
                      <m:sub>
                        <m:r>
                          <a:rPr lang="en-US" altLang="zh-CN" sz="2400" b="1"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learn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predictor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𝐲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1"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domains</a:t>
                </a: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828500B8-5BDA-8F9F-96DC-1D8E7EF4D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199" y="5638394"/>
                <a:ext cx="4084169" cy="864917"/>
              </a:xfrm>
              <a:prstGeom prst="rect">
                <a:avLst/>
              </a:prstGeom>
              <a:blipFill>
                <a:blip r:embed="rId41"/>
                <a:stretch>
                  <a:fillRect t="-5797" r="-1863" b="-1159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1B72AF3-06C7-F5F0-01AF-9EA9E7984F15}"/>
                  </a:ext>
                </a:extLst>
              </p:cNvPr>
              <p:cNvSpPr txBox="1"/>
              <p:nvPr/>
            </p:nvSpPr>
            <p:spPr>
              <a:xfrm>
                <a:off x="1553187" y="3877332"/>
                <a:ext cx="5808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1B72AF3-06C7-F5F0-01AF-9EA9E7984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187" y="3877332"/>
                <a:ext cx="580886" cy="461665"/>
              </a:xfrm>
              <a:prstGeom prst="rect">
                <a:avLst/>
              </a:prstGeom>
              <a:blipFill>
                <a:blip r:embed="rId4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B52EA87-D7C6-520C-710B-73E2BE84F8CC}"/>
              </a:ext>
            </a:extLst>
          </p:cNvPr>
          <p:cNvGrpSpPr/>
          <p:nvPr/>
        </p:nvGrpSpPr>
        <p:grpSpPr>
          <a:xfrm>
            <a:off x="8491863" y="3751440"/>
            <a:ext cx="2146950" cy="1856028"/>
            <a:chOff x="1438113" y="3284984"/>
            <a:chExt cx="2865431" cy="2520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39E24E0A-6ACF-696C-9AD8-C79396F420A8}"/>
                    </a:ext>
                  </a:extLst>
                </p:cNvPr>
                <p:cNvSpPr/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39E24E0A-6ACF-696C-9AD8-C79396F420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5301208"/>
                  <a:ext cx="504056" cy="504056"/>
                </a:xfrm>
                <a:prstGeom prst="ellipse">
                  <a:avLst/>
                </a:prstGeom>
                <a:blipFill>
                  <a:blip r:embed="rId43"/>
                  <a:stretch>
                    <a:fillRect l="-21212" b="-29412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2CE630A5-0640-31DA-356D-4462B0CD5655}"/>
                    </a:ext>
                  </a:extLst>
                </p:cNvPr>
                <p:cNvSpPr/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2CE630A5-0640-31DA-356D-4462B0CD56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209" y="3284984"/>
                  <a:ext cx="504056" cy="504056"/>
                </a:xfrm>
                <a:prstGeom prst="ellipse">
                  <a:avLst/>
                </a:prstGeom>
                <a:blipFill>
                  <a:blip r:embed="rId44"/>
                  <a:stretch>
                    <a:fillRect l="-24242" b="-30303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D640E824-9302-B495-1E01-947EAF7206B0}"/>
                    </a:ext>
                  </a:extLst>
                </p:cNvPr>
                <p:cNvSpPr/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D640E824-9302-B495-1E01-947EAF7206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8305" y="4257092"/>
                  <a:ext cx="504056" cy="504056"/>
                </a:xfrm>
                <a:prstGeom prst="ellipse">
                  <a:avLst/>
                </a:prstGeom>
                <a:blipFill>
                  <a:blip r:embed="rId45"/>
                  <a:stretch>
                    <a:fillRect l="-35294" t="-3030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BDB0B2A7-0AA6-1D15-D6EE-D8AC8FE482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0836" y="4737955"/>
              <a:ext cx="465008" cy="57137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D80F43F7-84B2-8BD7-87ED-35B05D87C8B2}"/>
                    </a:ext>
                  </a:extLst>
                </p:cNvPr>
                <p:cNvSpPr/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D80F43F7-84B2-8BD7-87ED-35B05D87C8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5301208"/>
                  <a:ext cx="504056" cy="504056"/>
                </a:xfrm>
                <a:prstGeom prst="ellipse">
                  <a:avLst/>
                </a:prstGeom>
                <a:blipFill>
                  <a:blip r:embed="rId46"/>
                  <a:stretch>
                    <a:fillRect l="-23529" b="-29412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1A7855DC-69F7-B37C-4354-73DA218D3F36}"/>
                    </a:ext>
                  </a:extLst>
                </p:cNvPr>
                <p:cNvSpPr/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1A7855DC-69F7-B37C-4354-73DA218D3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113" y="4257092"/>
                  <a:ext cx="504056" cy="504056"/>
                </a:xfrm>
                <a:prstGeom prst="ellipse">
                  <a:avLst/>
                </a:prstGeom>
                <a:blipFill>
                  <a:blip r:embed="rId47"/>
                  <a:stretch>
                    <a:fillRect l="-36364" t="-3030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A4556668-D0D2-EC3A-D8BF-8996675AAB78}"/>
                    </a:ext>
                  </a:extLst>
                </p:cNvPr>
                <p:cNvSpPr/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A4556668-D0D2-EC3A-D8BF-8996675AAB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88" y="3284984"/>
                  <a:ext cx="504056" cy="504056"/>
                </a:xfrm>
                <a:prstGeom prst="ellipse">
                  <a:avLst/>
                </a:prstGeom>
                <a:blipFill>
                  <a:blip r:embed="rId48"/>
                  <a:stretch>
                    <a:fillRect l="-35294" b="-30303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5E87E6CF-849B-E49C-CF8F-FBC01D3FA5F1}"/>
                </a:ext>
              </a:extLst>
            </p:cNvPr>
            <p:cNvCxnSpPr>
              <a:cxnSpLocks/>
              <a:stCxn id="161" idx="4"/>
              <a:endCxn id="159" idx="0"/>
            </p:cNvCxnSpPr>
            <p:nvPr/>
          </p:nvCxnSpPr>
          <p:spPr>
            <a:xfrm>
              <a:off x="4051516" y="3789040"/>
              <a:ext cx="0" cy="1512168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C4495E62-E163-22B5-6741-2927A4B8A19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169" y="4622911"/>
              <a:ext cx="1842430" cy="78630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DF8B9A5C-D08B-E7C1-EB6A-CB3BD0C17C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7244" y="3719735"/>
              <a:ext cx="465008" cy="57137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B9B5148E-438F-A901-6F86-7B8653C940D2}"/>
                </a:ext>
              </a:extLst>
            </p:cNvPr>
            <p:cNvCxnSpPr>
              <a:cxnSpLocks/>
            </p:cNvCxnSpPr>
            <p:nvPr/>
          </p:nvCxnSpPr>
          <p:spPr>
            <a:xfrm>
              <a:off x="2664025" y="3727199"/>
              <a:ext cx="465008" cy="5713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7600BE02-CB79-5092-2158-919168005257}"/>
                </a:ext>
              </a:extLst>
            </p:cNvPr>
            <p:cNvCxnSpPr>
              <a:cxnSpLocks/>
            </p:cNvCxnSpPr>
            <p:nvPr/>
          </p:nvCxnSpPr>
          <p:spPr>
            <a:xfrm>
              <a:off x="1838089" y="4748696"/>
              <a:ext cx="465008" cy="57137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3A1B7BF-680C-2300-C47E-6BF3B40E7F78}"/>
                  </a:ext>
                </a:extLst>
              </p:cNvPr>
              <p:cNvSpPr txBox="1"/>
              <p:nvPr/>
            </p:nvSpPr>
            <p:spPr>
              <a:xfrm>
                <a:off x="7798720" y="5632410"/>
                <a:ext cx="4310432" cy="856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joint distribution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𝐲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r>
                              <a:rPr lang="el-GR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𝛵</m:t>
                            </m:r>
                          </m:sup>
                        </m:sSup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000" b="1">
                                <a:latin typeface="Cambria Math" panose="02040503050406030204" pitchFamily="18" charset="0"/>
                              </a:rPr>
                              <m:t>𝐜</m:t>
                            </m:r>
                          </m:sub>
                        </m:sSub>
                      </m:sub>
                      <m:sup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nary>
                          <m:nary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1"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000" b="1">
                                    <a:latin typeface="Cambria Math" panose="02040503050406030204" pitchFamily="18" charset="0"/>
                                  </a:rPr>
                                  <m:t>𝐬</m:t>
                                </m:r>
                              </m:sub>
                            </m:sSub>
                          </m:sub>
                          <m:sup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CN" sz="2000" b="1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1">
                                            <a:latin typeface="Cambria Math" panose="02040503050406030204" pitchFamily="18" charset="0"/>
                                          </a:rPr>
                                          <m:t>𝐳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1"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</m:sub>
                                    </m:sSub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sz="20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2000" b="1">
                                                <a:latin typeface="Cambria Math" panose="02040503050406030204" pitchFamily="18" charset="0"/>
                                              </a:rPr>
                                              <m:t>𝐳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sz="2000" b="1"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sub>
                                    </m:s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p>
                                      <m:sSupPr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000" b="1"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𝛵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⋅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sz="20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𝐲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  <m:sub>
                                    <m:r>
                                      <a:rPr lang="en-US" altLang="zh-CN" sz="2000" b="1"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sub>
                                </m:sSub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b="1">
                                            <a:latin typeface="Cambria Math" panose="02040503050406030204" pitchFamily="18" charset="0"/>
                                          </a:rPr>
                                          <m:t>𝐳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b="1">
                                        <a:latin typeface="Cambria Math" panose="02040503050406030204" pitchFamily="18" charset="0"/>
                                      </a:rPr>
                                      <m:t>𝐬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  <m:t>ⅆ</m:t>
                            </m:r>
                            <m:sSub>
                              <m:sSubPr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000" b="1">
                                    <a:latin typeface="Cambria Math" panose="02040503050406030204" pitchFamily="18" charset="0"/>
                                  </a:rPr>
                                  <m:t>𝐜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1"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000" b="1">
                                    <a:latin typeface="Cambria Math" panose="02040503050406030204" pitchFamily="18" charset="0"/>
                                  </a:rPr>
                                  <m:t>𝐬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3A1B7BF-680C-2300-C47E-6BF3B40E7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720" y="5632410"/>
                <a:ext cx="4310432" cy="856388"/>
              </a:xfrm>
              <a:prstGeom prst="rect">
                <a:avLst/>
              </a:prstGeom>
              <a:blipFill>
                <a:blip r:embed="rId49"/>
                <a:stretch>
                  <a:fillRect t="-30882" b="-9852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68302409-32A8-AE81-F71A-CD1944937EF8}"/>
              </a:ext>
            </a:extLst>
          </p:cNvPr>
          <p:cNvCxnSpPr>
            <a:cxnSpLocks/>
          </p:cNvCxnSpPr>
          <p:nvPr/>
        </p:nvCxnSpPr>
        <p:spPr>
          <a:xfrm>
            <a:off x="7320136" y="4797152"/>
            <a:ext cx="647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620D5817-8071-401B-C2C1-93837F4AE3AF}"/>
              </a:ext>
            </a:extLst>
          </p:cNvPr>
          <p:cNvCxnSpPr>
            <a:cxnSpLocks/>
          </p:cNvCxnSpPr>
          <p:nvPr/>
        </p:nvCxnSpPr>
        <p:spPr>
          <a:xfrm>
            <a:off x="10776520" y="1996632"/>
            <a:ext cx="6478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43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0" grpId="0"/>
      <p:bldP spid="129" grpId="0"/>
      <p:bldP spid="131" grpId="0" animBg="1"/>
      <p:bldP spid="138" grpId="0" animBg="1"/>
      <p:bldP spid="139" grpId="0" animBg="1"/>
      <p:bldP spid="140" grpId="0" animBg="1"/>
      <p:bldP spid="142" grpId="0" animBg="1"/>
      <p:bldP spid="143" grpId="0" animBg="1"/>
      <p:bldP spid="144" grpId="0" animBg="1"/>
      <p:bldP spid="151" grpId="0"/>
      <p:bldP spid="153" grpId="0"/>
      <p:bldP spid="16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17E3A-355B-9D3F-669B-14762C307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3AFC9-FD6A-1C20-25DD-DCFD35947467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403E4-4776-5D4B-D25F-25E5CB31F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6FBE0F-FE59-7323-C89E-22B0F5A40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033E036-DC9E-6377-E392-B4DADB0D2F45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Experimental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Results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3476592-E993-D633-4C31-B41D34B040EF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Partial disentanglement for domain adaptation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" name="图表 16">
            <a:extLst>
              <a:ext uri="{FF2B5EF4-FFF2-40B4-BE49-F238E27FC236}">
                <a16:creationId xmlns:a16="http://schemas.microsoft.com/office/drawing/2014/main" id="{27BEAD5C-F680-E38B-C45F-090812B2D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1568183"/>
              </p:ext>
            </p:extLst>
          </p:nvPr>
        </p:nvGraphicFramePr>
        <p:xfrm>
          <a:off x="482603" y="1762875"/>
          <a:ext cx="5003797" cy="461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7" name="图表 17">
            <a:extLst>
              <a:ext uri="{FF2B5EF4-FFF2-40B4-BE49-F238E27FC236}">
                <a16:creationId xmlns:a16="http://schemas.microsoft.com/office/drawing/2014/main" id="{371296CF-47CF-D93B-69E4-19AD2F1B1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390976"/>
              </p:ext>
            </p:extLst>
          </p:nvPr>
        </p:nvGraphicFramePr>
        <p:xfrm>
          <a:off x="6096000" y="1762875"/>
          <a:ext cx="5003797" cy="461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8" name="文本框 3">
            <a:extLst>
              <a:ext uri="{FF2B5EF4-FFF2-40B4-BE49-F238E27FC236}">
                <a16:creationId xmlns:a16="http://schemas.microsoft.com/office/drawing/2014/main" id="{44B89D3A-A236-D016-6B59-7A8E4716A013}"/>
              </a:ext>
            </a:extLst>
          </p:cNvPr>
          <p:cNvSpPr txBox="1"/>
          <p:nvPr/>
        </p:nvSpPr>
        <p:spPr>
          <a:xfrm>
            <a:off x="263353" y="836712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methods that learn invariants, our causal representation learning approach achieves superior adaptation performance.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947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9D91C-DC5E-A93A-3EA5-F64F8683A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3535C3-49A6-F700-267B-4687B41BFDCB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61FAE-9471-FCB9-B313-24640E7FC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9AEF1E-7A9C-0653-038E-0DD11454D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5B4910A-9F4F-B62A-650C-2DFDE809CD95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Extension</a:t>
            </a:r>
            <a:r>
              <a:rPr lang="en-US" altLang="zh-CN" sz="3200" b="1" dirty="0"/>
              <a:t>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Label-Shift</a:t>
            </a:r>
            <a:r>
              <a:rPr lang="zh-CN" altLang="en-US" sz="3200" b="1" dirty="0"/>
              <a:t> </a:t>
            </a:r>
            <a:endParaRPr lang="en-US" altLang="zh-CN" sz="3200" b="1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BE096C9-643E-1DA4-E03B-A6ECB16F2018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Subspace identification for multi-source domain adaptation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NeurIPS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10">
                <a:extLst>
                  <a:ext uri="{FF2B5EF4-FFF2-40B4-BE49-F238E27FC236}">
                    <a16:creationId xmlns:a16="http://schemas.microsoft.com/office/drawing/2014/main" id="{8D701A19-DA37-9810-06E9-6E91D8C9D3B0}"/>
                  </a:ext>
                </a:extLst>
              </p:cNvPr>
              <p:cNvSpPr/>
              <p:nvPr/>
            </p:nvSpPr>
            <p:spPr>
              <a:xfrm>
                <a:off x="1064277" y="2915199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Oval 10">
                <a:extLst>
                  <a:ext uri="{FF2B5EF4-FFF2-40B4-BE49-F238E27FC236}">
                    <a16:creationId xmlns:a16="http://schemas.microsoft.com/office/drawing/2014/main" id="{8D701A19-DA37-9810-06E9-6E91D8C9D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77" y="2915199"/>
                <a:ext cx="504056" cy="50405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10">
                <a:extLst>
                  <a:ext uri="{FF2B5EF4-FFF2-40B4-BE49-F238E27FC236}">
                    <a16:creationId xmlns:a16="http://schemas.microsoft.com/office/drawing/2014/main" id="{6CE3FAF5-E09F-B698-6C6E-C2E0A113A923}"/>
                  </a:ext>
                </a:extLst>
              </p:cNvPr>
              <p:cNvSpPr/>
              <p:nvPr/>
            </p:nvSpPr>
            <p:spPr>
              <a:xfrm>
                <a:off x="1930620" y="2915199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10">
                <a:extLst>
                  <a:ext uri="{FF2B5EF4-FFF2-40B4-BE49-F238E27FC236}">
                    <a16:creationId xmlns:a16="http://schemas.microsoft.com/office/drawing/2014/main" id="{6CE3FAF5-E09F-B698-6C6E-C2E0A113A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620" y="2915199"/>
                <a:ext cx="504056" cy="504056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10">
                <a:extLst>
                  <a:ext uri="{FF2B5EF4-FFF2-40B4-BE49-F238E27FC236}">
                    <a16:creationId xmlns:a16="http://schemas.microsoft.com/office/drawing/2014/main" id="{595AA7F9-D9FF-57AE-E1FE-627A7716944D}"/>
                  </a:ext>
                </a:extLst>
              </p:cNvPr>
              <p:cNvSpPr/>
              <p:nvPr/>
            </p:nvSpPr>
            <p:spPr>
              <a:xfrm>
                <a:off x="2793057" y="2921399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10">
                <a:extLst>
                  <a:ext uri="{FF2B5EF4-FFF2-40B4-BE49-F238E27FC236}">
                    <a16:creationId xmlns:a16="http://schemas.microsoft.com/office/drawing/2014/main" id="{595AA7F9-D9FF-57AE-E1FE-627A771694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057" y="2921399"/>
                <a:ext cx="504056" cy="504056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CBB2A01E-AA6B-BFB6-2504-4279D650BA5D}"/>
                  </a:ext>
                </a:extLst>
              </p:cNvPr>
              <p:cNvSpPr/>
              <p:nvPr/>
            </p:nvSpPr>
            <p:spPr>
              <a:xfrm>
                <a:off x="3655494" y="2915199"/>
                <a:ext cx="504056" cy="504056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10">
                <a:extLst>
                  <a:ext uri="{FF2B5EF4-FFF2-40B4-BE49-F238E27FC236}">
                    <a16:creationId xmlns:a16="http://schemas.microsoft.com/office/drawing/2014/main" id="{CBB2A01E-AA6B-BFB6-2504-4279D650B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494" y="2915199"/>
                <a:ext cx="504056" cy="504056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3">
                <a:extLst>
                  <a:ext uri="{FF2B5EF4-FFF2-40B4-BE49-F238E27FC236}">
                    <a16:creationId xmlns:a16="http://schemas.microsoft.com/office/drawing/2014/main" id="{EB4A8BFE-9F4A-2F87-9A65-4B978A46EEBD}"/>
                  </a:ext>
                </a:extLst>
              </p:cNvPr>
              <p:cNvSpPr/>
              <p:nvPr/>
            </p:nvSpPr>
            <p:spPr>
              <a:xfrm>
                <a:off x="1068217" y="2005459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Oval 3">
                <a:extLst>
                  <a:ext uri="{FF2B5EF4-FFF2-40B4-BE49-F238E27FC236}">
                    <a16:creationId xmlns:a16="http://schemas.microsoft.com/office/drawing/2014/main" id="{EB4A8BFE-9F4A-2F87-9A65-4B978A46EE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217" y="2005459"/>
                <a:ext cx="504056" cy="504056"/>
              </a:xfrm>
              <a:prstGeom prst="ellipse">
                <a:avLst/>
              </a:prstGeom>
              <a:blipFill>
                <a:blip r:embed="rId9"/>
                <a:stretch>
                  <a:fillRect l="-6818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9">
                <a:extLst>
                  <a:ext uri="{FF2B5EF4-FFF2-40B4-BE49-F238E27FC236}">
                    <a16:creationId xmlns:a16="http://schemas.microsoft.com/office/drawing/2014/main" id="{47E2149B-E2B1-FCE8-334C-D59B6D56C695}"/>
                  </a:ext>
                </a:extLst>
              </p:cNvPr>
              <p:cNvSpPr/>
              <p:nvPr/>
            </p:nvSpPr>
            <p:spPr>
              <a:xfrm>
                <a:off x="2787968" y="2005459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9">
                <a:extLst>
                  <a:ext uri="{FF2B5EF4-FFF2-40B4-BE49-F238E27FC236}">
                    <a16:creationId xmlns:a16="http://schemas.microsoft.com/office/drawing/2014/main" id="{47E2149B-E2B1-FCE8-334C-D59B6D56C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968" y="2005459"/>
                <a:ext cx="504056" cy="504056"/>
              </a:xfrm>
              <a:prstGeom prst="ellipse">
                <a:avLst/>
              </a:prstGeom>
              <a:blipFill>
                <a:blip r:embed="rId10"/>
                <a:stretch>
                  <a:fillRect l="-4545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6">
            <a:extLst>
              <a:ext uri="{FF2B5EF4-FFF2-40B4-BE49-F238E27FC236}">
                <a16:creationId xmlns:a16="http://schemas.microsoft.com/office/drawing/2014/main" id="{B752B289-1833-6033-1178-F88FE1D5A4E7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>
            <a:off x="1572273" y="2257487"/>
            <a:ext cx="12156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DED30FE4-92EB-B468-E9B7-E398A3F672A2}"/>
              </a:ext>
            </a:extLst>
          </p:cNvPr>
          <p:cNvCxnSpPr>
            <a:cxnSpLocks/>
            <a:stCxn id="11" idx="4"/>
            <a:endCxn id="4" idx="0"/>
          </p:cNvCxnSpPr>
          <p:nvPr/>
        </p:nvCxnSpPr>
        <p:spPr>
          <a:xfrm flipH="1">
            <a:off x="1316305" y="2509515"/>
            <a:ext cx="3940" cy="4056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70D4F96A-672B-5688-2A4D-5B95740AF6B9}"/>
              </a:ext>
            </a:extLst>
          </p:cNvPr>
          <p:cNvCxnSpPr>
            <a:cxnSpLocks/>
            <a:stCxn id="11" idx="5"/>
            <a:endCxn id="8" idx="0"/>
          </p:cNvCxnSpPr>
          <p:nvPr/>
        </p:nvCxnSpPr>
        <p:spPr>
          <a:xfrm>
            <a:off x="1498456" y="2435698"/>
            <a:ext cx="684192" cy="4795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D7FADA-ED49-D660-EEEB-4FE633CD5B95}"/>
              </a:ext>
            </a:extLst>
          </p:cNvPr>
          <p:cNvCxnSpPr>
            <a:cxnSpLocks/>
            <a:stCxn id="12" idx="3"/>
            <a:endCxn id="8" idx="0"/>
          </p:cNvCxnSpPr>
          <p:nvPr/>
        </p:nvCxnSpPr>
        <p:spPr>
          <a:xfrm flipH="1">
            <a:off x="2182648" y="2435698"/>
            <a:ext cx="679137" cy="4795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6">
            <a:extLst>
              <a:ext uri="{FF2B5EF4-FFF2-40B4-BE49-F238E27FC236}">
                <a16:creationId xmlns:a16="http://schemas.microsoft.com/office/drawing/2014/main" id="{066335B5-1BEF-38A9-C4AA-E64CFDA46B1D}"/>
              </a:ext>
            </a:extLst>
          </p:cNvPr>
          <p:cNvCxnSpPr>
            <a:cxnSpLocks/>
            <a:stCxn id="12" idx="4"/>
            <a:endCxn id="9" idx="0"/>
          </p:cNvCxnSpPr>
          <p:nvPr/>
        </p:nvCxnSpPr>
        <p:spPr>
          <a:xfrm>
            <a:off x="3039996" y="2509515"/>
            <a:ext cx="5089" cy="411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2">
                <a:extLst>
                  <a:ext uri="{FF2B5EF4-FFF2-40B4-BE49-F238E27FC236}">
                    <a16:creationId xmlns:a16="http://schemas.microsoft.com/office/drawing/2014/main" id="{5A020A9C-3A65-938A-CB47-EC4B46484B68}"/>
                  </a:ext>
                </a:extLst>
              </p:cNvPr>
              <p:cNvSpPr/>
              <p:nvPr/>
            </p:nvSpPr>
            <p:spPr>
              <a:xfrm>
                <a:off x="2357729" y="4007526"/>
                <a:ext cx="504056" cy="50405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CN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Oval 2">
                <a:extLst>
                  <a:ext uri="{FF2B5EF4-FFF2-40B4-BE49-F238E27FC236}">
                    <a16:creationId xmlns:a16="http://schemas.microsoft.com/office/drawing/2014/main" id="{5A020A9C-3A65-938A-CB47-EC4B46484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729" y="4007526"/>
                <a:ext cx="504056" cy="504056"/>
              </a:xfrm>
              <a:prstGeom prst="ellipse">
                <a:avLst/>
              </a:prstGeom>
              <a:blipFill>
                <a:blip r:embed="rId11"/>
                <a:stretch>
                  <a:fillRect l="-6977" b="-1136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6">
            <a:extLst>
              <a:ext uri="{FF2B5EF4-FFF2-40B4-BE49-F238E27FC236}">
                <a16:creationId xmlns:a16="http://schemas.microsoft.com/office/drawing/2014/main" id="{126FA223-C735-2D73-58AC-DF1F6586FF5D}"/>
              </a:ext>
            </a:extLst>
          </p:cNvPr>
          <p:cNvCxnSpPr>
            <a:cxnSpLocks/>
            <a:stCxn id="4" idx="4"/>
            <a:endCxn id="19" idx="1"/>
          </p:cNvCxnSpPr>
          <p:nvPr/>
        </p:nvCxnSpPr>
        <p:spPr>
          <a:xfrm>
            <a:off x="1316305" y="3419255"/>
            <a:ext cx="1115241" cy="6620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6">
            <a:extLst>
              <a:ext uri="{FF2B5EF4-FFF2-40B4-BE49-F238E27FC236}">
                <a16:creationId xmlns:a16="http://schemas.microsoft.com/office/drawing/2014/main" id="{67B6BE28-622F-BDB8-5E0C-D979DAAD5A85}"/>
              </a:ext>
            </a:extLst>
          </p:cNvPr>
          <p:cNvCxnSpPr>
            <a:cxnSpLocks/>
            <a:stCxn id="10" idx="4"/>
            <a:endCxn id="19" idx="7"/>
          </p:cNvCxnSpPr>
          <p:nvPr/>
        </p:nvCxnSpPr>
        <p:spPr>
          <a:xfrm flipH="1">
            <a:off x="2787968" y="3419255"/>
            <a:ext cx="1119554" cy="6620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6">
            <a:extLst>
              <a:ext uri="{FF2B5EF4-FFF2-40B4-BE49-F238E27FC236}">
                <a16:creationId xmlns:a16="http://schemas.microsoft.com/office/drawing/2014/main" id="{2B911FB8-59D0-BB41-53BB-97D4873EE861}"/>
              </a:ext>
            </a:extLst>
          </p:cNvPr>
          <p:cNvCxnSpPr>
            <a:cxnSpLocks/>
            <a:stCxn id="8" idx="4"/>
            <a:endCxn id="19" idx="0"/>
          </p:cNvCxnSpPr>
          <p:nvPr/>
        </p:nvCxnSpPr>
        <p:spPr>
          <a:xfrm>
            <a:off x="2182648" y="3419255"/>
            <a:ext cx="427109" cy="5882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6">
            <a:extLst>
              <a:ext uri="{FF2B5EF4-FFF2-40B4-BE49-F238E27FC236}">
                <a16:creationId xmlns:a16="http://schemas.microsoft.com/office/drawing/2014/main" id="{B2F26BF8-FE51-5D95-AF85-525845D41DC4}"/>
              </a:ext>
            </a:extLst>
          </p:cNvPr>
          <p:cNvCxnSpPr>
            <a:cxnSpLocks/>
            <a:stCxn id="9" idx="4"/>
            <a:endCxn id="19" idx="0"/>
          </p:cNvCxnSpPr>
          <p:nvPr/>
        </p:nvCxnSpPr>
        <p:spPr>
          <a:xfrm flipH="1">
            <a:off x="2609757" y="3425455"/>
            <a:ext cx="435328" cy="5820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252">
            <a:extLst>
              <a:ext uri="{FF2B5EF4-FFF2-40B4-BE49-F238E27FC236}">
                <a16:creationId xmlns:a16="http://schemas.microsoft.com/office/drawing/2014/main" id="{52A3591A-ADAE-C6F3-7A72-D7501FE504F1}"/>
              </a:ext>
            </a:extLst>
          </p:cNvPr>
          <p:cNvGrpSpPr/>
          <p:nvPr/>
        </p:nvGrpSpPr>
        <p:grpSpPr>
          <a:xfrm>
            <a:off x="6392237" y="1412776"/>
            <a:ext cx="4060247" cy="3098806"/>
            <a:chOff x="1598905" y="1041717"/>
            <a:chExt cx="4060247" cy="30988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10">
                  <a:extLst>
                    <a:ext uri="{FF2B5EF4-FFF2-40B4-BE49-F238E27FC236}">
                      <a16:creationId xmlns:a16="http://schemas.microsoft.com/office/drawing/2014/main" id="{14365FCB-CA42-8F7F-1791-45EC1470A3B0}"/>
                    </a:ext>
                  </a:extLst>
                </p:cNvPr>
                <p:cNvSpPr/>
                <p:nvPr/>
              </p:nvSpPr>
              <p:spPr>
                <a:xfrm>
                  <a:off x="2195537" y="2551015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1" name="Oval 10">
                  <a:extLst>
                    <a:ext uri="{FF2B5EF4-FFF2-40B4-BE49-F238E27FC236}">
                      <a16:creationId xmlns:a16="http://schemas.microsoft.com/office/drawing/2014/main" id="{FA1CD039-9315-6D65-45CE-819114046E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537" y="2551015"/>
                  <a:ext cx="504056" cy="504056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10">
                  <a:extLst>
                    <a:ext uri="{FF2B5EF4-FFF2-40B4-BE49-F238E27FC236}">
                      <a16:creationId xmlns:a16="http://schemas.microsoft.com/office/drawing/2014/main" id="{CBFEF2CC-FEA4-A5FB-6F97-2ED2106B74C5}"/>
                    </a:ext>
                  </a:extLst>
                </p:cNvPr>
                <p:cNvSpPr/>
                <p:nvPr/>
              </p:nvSpPr>
              <p:spPr>
                <a:xfrm>
                  <a:off x="3061880" y="2544140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2" name="Oval 10">
                  <a:extLst>
                    <a:ext uri="{FF2B5EF4-FFF2-40B4-BE49-F238E27FC236}">
                      <a16:creationId xmlns:a16="http://schemas.microsoft.com/office/drawing/2014/main" id="{FA8E7775-9308-DC1A-CB48-C7B2F87550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880" y="2544140"/>
                  <a:ext cx="504056" cy="504056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Oval 10">
                  <a:extLst>
                    <a:ext uri="{FF2B5EF4-FFF2-40B4-BE49-F238E27FC236}">
                      <a16:creationId xmlns:a16="http://schemas.microsoft.com/office/drawing/2014/main" id="{AF8FDAAA-D751-0861-1B5D-CCB8B04FBEF9}"/>
                    </a:ext>
                  </a:extLst>
                </p:cNvPr>
                <p:cNvSpPr/>
                <p:nvPr/>
              </p:nvSpPr>
              <p:spPr>
                <a:xfrm>
                  <a:off x="3924317" y="2550340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3" name="Oval 10">
                  <a:extLst>
                    <a:ext uri="{FF2B5EF4-FFF2-40B4-BE49-F238E27FC236}">
                      <a16:creationId xmlns:a16="http://schemas.microsoft.com/office/drawing/2014/main" id="{9ED3833C-E598-9EC1-4146-CF7ADD87EA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317" y="2550340"/>
                  <a:ext cx="504056" cy="504056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50F8B08-89AC-D0DC-849D-1898B931CAB5}"/>
                    </a:ext>
                  </a:extLst>
                </p:cNvPr>
                <p:cNvSpPr/>
                <p:nvPr/>
              </p:nvSpPr>
              <p:spPr>
                <a:xfrm>
                  <a:off x="4786754" y="2544140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4" name="Oval 10">
                  <a:extLst>
                    <a:ext uri="{FF2B5EF4-FFF2-40B4-BE49-F238E27FC236}">
                      <a16:creationId xmlns:a16="http://schemas.microsoft.com/office/drawing/2014/main" id="{C838EAD3-9C34-E1E2-6AD8-03D8791D63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6754" y="2544140"/>
                  <a:ext cx="504056" cy="50405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Oval 9">
                  <a:extLst>
                    <a:ext uri="{FF2B5EF4-FFF2-40B4-BE49-F238E27FC236}">
                      <a16:creationId xmlns:a16="http://schemas.microsoft.com/office/drawing/2014/main" id="{2C6A11EF-91E4-8830-1C4A-88886526CCF8}"/>
                    </a:ext>
                  </a:extLst>
                </p:cNvPr>
                <p:cNvSpPr/>
                <p:nvPr/>
              </p:nvSpPr>
              <p:spPr>
                <a:xfrm>
                  <a:off x="3488989" y="1818544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6" name="Oval 9">
                  <a:extLst>
                    <a:ext uri="{FF2B5EF4-FFF2-40B4-BE49-F238E27FC236}">
                      <a16:creationId xmlns:a16="http://schemas.microsoft.com/office/drawing/2014/main" id="{1F03CE32-9CAF-2CC9-00EA-AEBF5CE067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8989" y="1818544"/>
                  <a:ext cx="504056" cy="504056"/>
                </a:xfrm>
                <a:prstGeom prst="ellipse">
                  <a:avLst/>
                </a:prstGeom>
                <a:blipFill>
                  <a:blip r:embed="rId16"/>
                  <a:stretch>
                    <a:fillRect l="-6977" b="-9302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16">
              <a:extLst>
                <a:ext uri="{FF2B5EF4-FFF2-40B4-BE49-F238E27FC236}">
                  <a16:creationId xmlns:a16="http://schemas.microsoft.com/office/drawing/2014/main" id="{81B9E719-19E3-465E-4C4E-9245FCE1F455}"/>
                </a:ext>
              </a:extLst>
            </p:cNvPr>
            <p:cNvCxnSpPr>
              <a:cxnSpLocks/>
              <a:stCxn id="73" idx="0"/>
              <a:endCxn id="76" idx="3"/>
            </p:cNvCxnSpPr>
            <p:nvPr/>
          </p:nvCxnSpPr>
          <p:spPr>
            <a:xfrm flipV="1">
              <a:off x="3313908" y="2248783"/>
              <a:ext cx="248898" cy="2953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16">
              <a:extLst>
                <a:ext uri="{FF2B5EF4-FFF2-40B4-BE49-F238E27FC236}">
                  <a16:creationId xmlns:a16="http://schemas.microsoft.com/office/drawing/2014/main" id="{8A186447-7D49-EA74-C873-86D95B330D1D}"/>
                </a:ext>
              </a:extLst>
            </p:cNvPr>
            <p:cNvCxnSpPr>
              <a:cxnSpLocks/>
              <a:stCxn id="76" idx="5"/>
              <a:endCxn id="74" idx="0"/>
            </p:cNvCxnSpPr>
            <p:nvPr/>
          </p:nvCxnSpPr>
          <p:spPr>
            <a:xfrm>
              <a:off x="3919228" y="2248783"/>
              <a:ext cx="257117" cy="3015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Oval 2">
                  <a:extLst>
                    <a:ext uri="{FF2B5EF4-FFF2-40B4-BE49-F238E27FC236}">
                      <a16:creationId xmlns:a16="http://schemas.microsoft.com/office/drawing/2014/main" id="{771FD3C7-9323-C517-5700-3B26FECEF12E}"/>
                    </a:ext>
                  </a:extLst>
                </p:cNvPr>
                <p:cNvSpPr/>
                <p:nvPr/>
              </p:nvSpPr>
              <p:spPr>
                <a:xfrm>
                  <a:off x="3488989" y="3636467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2" name="Oval 2">
                  <a:extLst>
                    <a:ext uri="{FF2B5EF4-FFF2-40B4-BE49-F238E27FC236}">
                      <a16:creationId xmlns:a16="http://schemas.microsoft.com/office/drawing/2014/main" id="{213CC6F3-5C70-C2D7-9A48-751C68988D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8989" y="3636467"/>
                  <a:ext cx="504056" cy="504056"/>
                </a:xfrm>
                <a:prstGeom prst="ellipse">
                  <a:avLst/>
                </a:prstGeom>
                <a:blipFill>
                  <a:blip r:embed="rId17"/>
                  <a:stretch>
                    <a:fillRect l="-6977" b="-9302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B7C27A3-6C55-A787-72C6-9A74A933869D}"/>
                </a:ext>
              </a:extLst>
            </p:cNvPr>
            <p:cNvCxnSpPr>
              <a:cxnSpLocks/>
              <a:stCxn id="72" idx="4"/>
              <a:endCxn id="79" idx="1"/>
            </p:cNvCxnSpPr>
            <p:nvPr/>
          </p:nvCxnSpPr>
          <p:spPr>
            <a:xfrm>
              <a:off x="2447565" y="3055071"/>
              <a:ext cx="1115241" cy="6552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16">
              <a:extLst>
                <a:ext uri="{FF2B5EF4-FFF2-40B4-BE49-F238E27FC236}">
                  <a16:creationId xmlns:a16="http://schemas.microsoft.com/office/drawing/2014/main" id="{D9AEBC9C-A211-428F-0AB3-1E92C4620915}"/>
                </a:ext>
              </a:extLst>
            </p:cNvPr>
            <p:cNvCxnSpPr>
              <a:cxnSpLocks/>
              <a:stCxn id="75" idx="4"/>
              <a:endCxn id="79" idx="7"/>
            </p:cNvCxnSpPr>
            <p:nvPr/>
          </p:nvCxnSpPr>
          <p:spPr>
            <a:xfrm flipH="1">
              <a:off x="3919228" y="3048196"/>
              <a:ext cx="1119554" cy="6620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16">
              <a:extLst>
                <a:ext uri="{FF2B5EF4-FFF2-40B4-BE49-F238E27FC236}">
                  <a16:creationId xmlns:a16="http://schemas.microsoft.com/office/drawing/2014/main" id="{FC38984C-AEE3-12B2-7E60-C3967BDA54EC}"/>
                </a:ext>
              </a:extLst>
            </p:cNvPr>
            <p:cNvCxnSpPr>
              <a:cxnSpLocks/>
              <a:stCxn id="73" idx="4"/>
              <a:endCxn id="79" idx="0"/>
            </p:cNvCxnSpPr>
            <p:nvPr/>
          </p:nvCxnSpPr>
          <p:spPr>
            <a:xfrm>
              <a:off x="3313908" y="3048196"/>
              <a:ext cx="427109" cy="5882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16">
              <a:extLst>
                <a:ext uri="{FF2B5EF4-FFF2-40B4-BE49-F238E27FC236}">
                  <a16:creationId xmlns:a16="http://schemas.microsoft.com/office/drawing/2014/main" id="{7B484F2D-03E6-C780-572D-6BCBCE2B4C43}"/>
                </a:ext>
              </a:extLst>
            </p:cNvPr>
            <p:cNvCxnSpPr>
              <a:cxnSpLocks/>
              <a:stCxn id="74" idx="4"/>
              <a:endCxn id="79" idx="0"/>
            </p:cNvCxnSpPr>
            <p:nvPr/>
          </p:nvCxnSpPr>
          <p:spPr>
            <a:xfrm flipH="1">
              <a:off x="3741017" y="3054396"/>
              <a:ext cx="435328" cy="5820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16">
              <a:extLst>
                <a:ext uri="{FF2B5EF4-FFF2-40B4-BE49-F238E27FC236}">
                  <a16:creationId xmlns:a16="http://schemas.microsoft.com/office/drawing/2014/main" id="{A3F48274-F528-BBEF-DE55-79C9611E7AC0}"/>
                </a:ext>
              </a:extLst>
            </p:cNvPr>
            <p:cNvCxnSpPr>
              <a:cxnSpLocks/>
              <a:stCxn id="72" idx="6"/>
              <a:endCxn id="73" idx="2"/>
            </p:cNvCxnSpPr>
            <p:nvPr/>
          </p:nvCxnSpPr>
          <p:spPr>
            <a:xfrm flipV="1">
              <a:off x="2699593" y="2796168"/>
              <a:ext cx="362287" cy="68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16">
              <a:extLst>
                <a:ext uri="{FF2B5EF4-FFF2-40B4-BE49-F238E27FC236}">
                  <a16:creationId xmlns:a16="http://schemas.microsoft.com/office/drawing/2014/main" id="{42BDFABD-FD01-3D87-B0C5-2FA1688BF919}"/>
                </a:ext>
              </a:extLst>
            </p:cNvPr>
            <p:cNvCxnSpPr>
              <a:cxnSpLocks/>
              <a:stCxn id="75" idx="2"/>
              <a:endCxn id="74" idx="6"/>
            </p:cNvCxnSpPr>
            <p:nvPr/>
          </p:nvCxnSpPr>
          <p:spPr>
            <a:xfrm flipH="1">
              <a:off x="4428373" y="2796168"/>
              <a:ext cx="358381" cy="6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Oval 10">
                  <a:extLst>
                    <a:ext uri="{FF2B5EF4-FFF2-40B4-BE49-F238E27FC236}">
                      <a16:creationId xmlns:a16="http://schemas.microsoft.com/office/drawing/2014/main" id="{D4D659CF-F734-DA74-60F4-A95905DD620E}"/>
                    </a:ext>
                  </a:extLst>
                </p:cNvPr>
                <p:cNvSpPr/>
                <p:nvPr/>
              </p:nvSpPr>
              <p:spPr>
                <a:xfrm>
                  <a:off x="1598905" y="1047940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9" name="Oval 10">
                  <a:extLst>
                    <a:ext uri="{FF2B5EF4-FFF2-40B4-BE49-F238E27FC236}">
                      <a16:creationId xmlns:a16="http://schemas.microsoft.com/office/drawing/2014/main" id="{C7FD1498-0520-9412-35EF-7A0E33D61C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8905" y="1047940"/>
                  <a:ext cx="504056" cy="504056"/>
                </a:xfrm>
                <a:prstGeom prst="ellipse">
                  <a:avLst/>
                </a:prstGeom>
                <a:blipFill>
                  <a:blip r:embed="rId18"/>
                  <a:stretch>
                    <a:fillRect l="-6977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Oval 10">
                  <a:extLst>
                    <a:ext uri="{FF2B5EF4-FFF2-40B4-BE49-F238E27FC236}">
                      <a16:creationId xmlns:a16="http://schemas.microsoft.com/office/drawing/2014/main" id="{DD6841D7-6D46-8740-8238-E0284B0EC188}"/>
                    </a:ext>
                  </a:extLst>
                </p:cNvPr>
                <p:cNvSpPr/>
                <p:nvPr/>
              </p:nvSpPr>
              <p:spPr>
                <a:xfrm>
                  <a:off x="2432950" y="1041717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0" name="Oval 10">
                  <a:extLst>
                    <a:ext uri="{FF2B5EF4-FFF2-40B4-BE49-F238E27FC236}">
                      <a16:creationId xmlns:a16="http://schemas.microsoft.com/office/drawing/2014/main" id="{8AA90DC1-8188-8A21-41B7-ACF0160698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2950" y="1041717"/>
                  <a:ext cx="504056" cy="504056"/>
                </a:xfrm>
                <a:prstGeom prst="ellipse">
                  <a:avLst/>
                </a:prstGeom>
                <a:blipFill>
                  <a:blip r:embed="rId19"/>
                  <a:stretch>
                    <a:fillRect l="-454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10">
                  <a:extLst>
                    <a:ext uri="{FF2B5EF4-FFF2-40B4-BE49-F238E27FC236}">
                      <a16:creationId xmlns:a16="http://schemas.microsoft.com/office/drawing/2014/main" id="{8F2C1B4C-7647-3DDB-1CAD-CD0F0FD9690A}"/>
                    </a:ext>
                  </a:extLst>
                </p:cNvPr>
                <p:cNvSpPr/>
                <p:nvPr/>
              </p:nvSpPr>
              <p:spPr>
                <a:xfrm>
                  <a:off x="3218132" y="1050321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1" name="Oval 10">
                  <a:extLst>
                    <a:ext uri="{FF2B5EF4-FFF2-40B4-BE49-F238E27FC236}">
                      <a16:creationId xmlns:a16="http://schemas.microsoft.com/office/drawing/2014/main" id="{850BFC98-7A97-2BB4-CD98-1863A787E7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8132" y="1050321"/>
                  <a:ext cx="504056" cy="504056"/>
                </a:xfrm>
                <a:prstGeom prst="ellipse">
                  <a:avLst/>
                </a:prstGeom>
                <a:blipFill>
                  <a:blip r:embed="rId20"/>
                  <a:stretch>
                    <a:fillRect l="-454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10">
                  <a:extLst>
                    <a:ext uri="{FF2B5EF4-FFF2-40B4-BE49-F238E27FC236}">
                      <a16:creationId xmlns:a16="http://schemas.microsoft.com/office/drawing/2014/main" id="{69BFBCAB-A5F2-5183-D69D-E658A097D8F1}"/>
                    </a:ext>
                  </a:extLst>
                </p:cNvPr>
                <p:cNvSpPr/>
                <p:nvPr/>
              </p:nvSpPr>
              <p:spPr>
                <a:xfrm>
                  <a:off x="5155096" y="1041717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2" name="Oval 10">
                  <a:extLst>
                    <a:ext uri="{FF2B5EF4-FFF2-40B4-BE49-F238E27FC236}">
                      <a16:creationId xmlns:a16="http://schemas.microsoft.com/office/drawing/2014/main" id="{F75E24F3-E86D-784C-70DE-EDC638BDC6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5096" y="1041717"/>
                  <a:ext cx="504056" cy="504056"/>
                </a:xfrm>
                <a:prstGeom prst="ellipse">
                  <a:avLst/>
                </a:prstGeom>
                <a:blipFill>
                  <a:blip r:embed="rId21"/>
                  <a:stretch>
                    <a:fillRect l="-6818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Oval 10">
                  <a:extLst>
                    <a:ext uri="{FF2B5EF4-FFF2-40B4-BE49-F238E27FC236}">
                      <a16:creationId xmlns:a16="http://schemas.microsoft.com/office/drawing/2014/main" id="{0816492E-7BE1-AFAA-0CED-6D8270611A3E}"/>
                    </a:ext>
                  </a:extLst>
                </p:cNvPr>
                <p:cNvSpPr/>
                <p:nvPr/>
              </p:nvSpPr>
              <p:spPr>
                <a:xfrm>
                  <a:off x="4186614" y="1050189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3" name="Oval 10">
                  <a:extLst>
                    <a:ext uri="{FF2B5EF4-FFF2-40B4-BE49-F238E27FC236}">
                      <a16:creationId xmlns:a16="http://schemas.microsoft.com/office/drawing/2014/main" id="{9478A3C4-6251-D7B0-7FFE-2F2C78A86A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6614" y="1050189"/>
                  <a:ext cx="504056" cy="504056"/>
                </a:xfrm>
                <a:prstGeom prst="ellipse">
                  <a:avLst/>
                </a:prstGeom>
                <a:blipFill>
                  <a:blip r:embed="rId22"/>
                  <a:stretch>
                    <a:fillRect l="-454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Straight Arrow Connector 16">
              <a:extLst>
                <a:ext uri="{FF2B5EF4-FFF2-40B4-BE49-F238E27FC236}">
                  <a16:creationId xmlns:a16="http://schemas.microsoft.com/office/drawing/2014/main" id="{ACD77664-7B0E-DBA2-DC16-5AAECEA0FF69}"/>
                </a:ext>
              </a:extLst>
            </p:cNvPr>
            <p:cNvCxnSpPr>
              <a:cxnSpLocks/>
              <a:stCxn id="86" idx="4"/>
              <a:endCxn id="72" idx="0"/>
            </p:cNvCxnSpPr>
            <p:nvPr/>
          </p:nvCxnSpPr>
          <p:spPr>
            <a:xfrm>
              <a:off x="1850933" y="1551996"/>
              <a:ext cx="596632" cy="99901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16">
              <a:extLst>
                <a:ext uri="{FF2B5EF4-FFF2-40B4-BE49-F238E27FC236}">
                  <a16:creationId xmlns:a16="http://schemas.microsoft.com/office/drawing/2014/main" id="{042AD740-7662-B1D1-3DCA-5AD2B6395578}"/>
                </a:ext>
              </a:extLst>
            </p:cNvPr>
            <p:cNvCxnSpPr>
              <a:cxnSpLocks/>
              <a:stCxn id="87" idx="4"/>
              <a:endCxn id="73" idx="0"/>
            </p:cNvCxnSpPr>
            <p:nvPr/>
          </p:nvCxnSpPr>
          <p:spPr>
            <a:xfrm>
              <a:off x="2684978" y="1545773"/>
              <a:ext cx="628930" cy="99836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16">
              <a:extLst>
                <a:ext uri="{FF2B5EF4-FFF2-40B4-BE49-F238E27FC236}">
                  <a16:creationId xmlns:a16="http://schemas.microsoft.com/office/drawing/2014/main" id="{1628743E-488B-2749-E5DE-07000E2096AA}"/>
                </a:ext>
              </a:extLst>
            </p:cNvPr>
            <p:cNvCxnSpPr>
              <a:cxnSpLocks/>
            </p:cNvCxnSpPr>
            <p:nvPr/>
          </p:nvCxnSpPr>
          <p:spPr>
            <a:xfrm>
              <a:off x="3563512" y="1539420"/>
              <a:ext cx="162001" cy="29646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16">
              <a:extLst>
                <a:ext uri="{FF2B5EF4-FFF2-40B4-BE49-F238E27FC236}">
                  <a16:creationId xmlns:a16="http://schemas.microsoft.com/office/drawing/2014/main" id="{5E6EAFD6-0C6E-80E7-FE9F-97266EB541D6}"/>
                </a:ext>
              </a:extLst>
            </p:cNvPr>
            <p:cNvCxnSpPr>
              <a:cxnSpLocks/>
              <a:stCxn id="90" idx="4"/>
              <a:endCxn id="74" idx="0"/>
            </p:cNvCxnSpPr>
            <p:nvPr/>
          </p:nvCxnSpPr>
          <p:spPr>
            <a:xfrm flipH="1">
              <a:off x="4176345" y="1554245"/>
              <a:ext cx="262297" cy="99609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16">
              <a:extLst>
                <a:ext uri="{FF2B5EF4-FFF2-40B4-BE49-F238E27FC236}">
                  <a16:creationId xmlns:a16="http://schemas.microsoft.com/office/drawing/2014/main" id="{96F13785-A375-FA5B-F373-4F491BFBBFFF}"/>
                </a:ext>
              </a:extLst>
            </p:cNvPr>
            <p:cNvCxnSpPr>
              <a:cxnSpLocks/>
              <a:stCxn id="89" idx="4"/>
              <a:endCxn id="75" idx="0"/>
            </p:cNvCxnSpPr>
            <p:nvPr/>
          </p:nvCxnSpPr>
          <p:spPr>
            <a:xfrm flipH="1">
              <a:off x="5038782" y="1545773"/>
              <a:ext cx="368342" cy="99836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本框 3">
                <a:extLst>
                  <a:ext uri="{FF2B5EF4-FFF2-40B4-BE49-F238E27FC236}">
                    <a16:creationId xmlns:a16="http://schemas.microsoft.com/office/drawing/2014/main" id="{AD53AF5D-00DF-60A3-85F0-D37B787CA6C9}"/>
                  </a:ext>
                </a:extLst>
              </p:cNvPr>
              <p:cNvSpPr txBox="1"/>
              <p:nvPr/>
            </p:nvSpPr>
            <p:spPr>
              <a:xfrm>
                <a:off x="765978" y="4925458"/>
                <a:ext cx="45379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Enable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solving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label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shift.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Relax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constraints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monotonic transformation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文本框 3">
                <a:extLst>
                  <a:ext uri="{FF2B5EF4-FFF2-40B4-BE49-F238E27FC236}">
                    <a16:creationId xmlns:a16="http://schemas.microsoft.com/office/drawing/2014/main" id="{AD53AF5D-00DF-60A3-85F0-D37B787CA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78" y="4925458"/>
                <a:ext cx="4537934" cy="1200329"/>
              </a:xfrm>
              <a:prstGeom prst="rect">
                <a:avLst/>
              </a:prstGeom>
              <a:blipFill>
                <a:blip r:embed="rId23"/>
                <a:stretch>
                  <a:fillRect l="-1955" t="-3125" b="-1041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文本框 3">
            <a:extLst>
              <a:ext uri="{FF2B5EF4-FFF2-40B4-BE49-F238E27FC236}">
                <a16:creationId xmlns:a16="http://schemas.microsoft.com/office/drawing/2014/main" id="{EBF43EB4-9A7D-3A4B-41EE-82EEBDB53806}"/>
              </a:ext>
            </a:extLst>
          </p:cNvPr>
          <p:cNvSpPr txBox="1"/>
          <p:nvPr/>
        </p:nvSpPr>
        <p:spPr>
          <a:xfrm>
            <a:off x="6302704" y="4869160"/>
            <a:ext cx="4257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distribution shifts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Footer Placeholder 4">
            <a:extLst>
              <a:ext uri="{FF2B5EF4-FFF2-40B4-BE49-F238E27FC236}">
                <a16:creationId xmlns:a16="http://schemas.microsoft.com/office/drawing/2014/main" id="{8B3B00E7-6562-93C5-BEA8-60FC46E392E8}"/>
              </a:ext>
            </a:extLst>
          </p:cNvPr>
          <p:cNvSpPr txBox="1">
            <a:spLocks/>
          </p:cNvSpPr>
          <p:nvPr/>
        </p:nvSpPr>
        <p:spPr>
          <a:xfrm>
            <a:off x="82848" y="6453336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General Representation-Based Approach to Multi-Source Domain Adaptation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2">
            <a:extLst>
              <a:ext uri="{FF2B5EF4-FFF2-40B4-BE49-F238E27FC236}">
                <a16:creationId xmlns:a16="http://schemas.microsoft.com/office/drawing/2014/main" id="{29D9DF4C-A502-E92C-3B7A-9B836F4F0CDD}"/>
              </a:ext>
            </a:extLst>
          </p:cNvPr>
          <p:cNvSpPr txBox="1">
            <a:spLocks noChangeArrowheads="1"/>
          </p:cNvSpPr>
          <p:nvPr/>
        </p:nvSpPr>
        <p:spPr>
          <a:xfrm>
            <a:off x="336640" y="116632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Extension</a:t>
            </a:r>
            <a:r>
              <a:rPr lang="en-US" altLang="zh-CN" sz="3200" b="1" dirty="0"/>
              <a:t>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for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General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Case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5EF6646-4CBE-3621-E719-B9E613CC8ACB}"/>
              </a:ext>
            </a:extLst>
          </p:cNvPr>
          <p:cNvSpPr/>
          <p:nvPr/>
        </p:nvSpPr>
        <p:spPr>
          <a:xfrm>
            <a:off x="6744072" y="2788339"/>
            <a:ext cx="1877494" cy="82126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3" name="Triangle 102">
            <a:extLst>
              <a:ext uri="{FF2B5EF4-FFF2-40B4-BE49-F238E27FC236}">
                <a16:creationId xmlns:a16="http://schemas.microsoft.com/office/drawing/2014/main" id="{FCC9BD74-413F-61D4-DAB7-B5D3B7207621}"/>
              </a:ext>
            </a:extLst>
          </p:cNvPr>
          <p:cNvSpPr/>
          <p:nvPr/>
        </p:nvSpPr>
        <p:spPr>
          <a:xfrm>
            <a:off x="6392237" y="992535"/>
            <a:ext cx="3111047" cy="2526595"/>
          </a:xfrm>
          <a:custGeom>
            <a:avLst/>
            <a:gdLst>
              <a:gd name="connsiteX0" fmla="*/ 0 w 2543888"/>
              <a:gd name="connsiteY0" fmla="*/ 2480297 h 2480297"/>
              <a:gd name="connsiteX1" fmla="*/ 1271944 w 2543888"/>
              <a:gd name="connsiteY1" fmla="*/ 0 h 2480297"/>
              <a:gd name="connsiteX2" fmla="*/ 2543888 w 2543888"/>
              <a:gd name="connsiteY2" fmla="*/ 2480297 h 2480297"/>
              <a:gd name="connsiteX3" fmla="*/ 0 w 2543888"/>
              <a:gd name="connsiteY3" fmla="*/ 2480297 h 2480297"/>
              <a:gd name="connsiteX0" fmla="*/ 0 w 2543888"/>
              <a:gd name="connsiteY0" fmla="*/ 2503446 h 2503446"/>
              <a:gd name="connsiteX1" fmla="*/ 1410840 w 2543888"/>
              <a:gd name="connsiteY1" fmla="*/ 0 h 2503446"/>
              <a:gd name="connsiteX2" fmla="*/ 2543888 w 2543888"/>
              <a:gd name="connsiteY2" fmla="*/ 2503446 h 2503446"/>
              <a:gd name="connsiteX3" fmla="*/ 0 w 2543888"/>
              <a:gd name="connsiteY3" fmla="*/ 2503446 h 2503446"/>
              <a:gd name="connsiteX0" fmla="*/ 0 w 3111047"/>
              <a:gd name="connsiteY0" fmla="*/ 2526595 h 2526595"/>
              <a:gd name="connsiteX1" fmla="*/ 1977999 w 3111047"/>
              <a:gd name="connsiteY1" fmla="*/ 0 h 2526595"/>
              <a:gd name="connsiteX2" fmla="*/ 3111047 w 3111047"/>
              <a:gd name="connsiteY2" fmla="*/ 2503446 h 2526595"/>
              <a:gd name="connsiteX3" fmla="*/ 0 w 3111047"/>
              <a:gd name="connsiteY3" fmla="*/ 2526595 h 252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047" h="2526595">
                <a:moveTo>
                  <a:pt x="0" y="2526595"/>
                </a:moveTo>
                <a:lnTo>
                  <a:pt x="1977999" y="0"/>
                </a:lnTo>
                <a:lnTo>
                  <a:pt x="3111047" y="2503446"/>
                </a:lnTo>
                <a:lnTo>
                  <a:pt x="0" y="2526595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21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8" grpId="0"/>
      <p:bldP spid="99" grpId="0"/>
      <p:bldP spid="101" grpId="0" animBg="1"/>
      <p:bldP spid="101" grpId="1" animBg="1"/>
      <p:bldP spid="10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D234D-0337-7698-F4EA-378328A1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43D6B2-C207-ED0A-3190-D95C37B52ABE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275E9F-BAF0-5D1D-AA43-2C0888E27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39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7B8C9A-5AEE-09E0-516B-05CA3D401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2490AB2-C266-FC4B-7B9A-01CCB7A51487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Experimental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Results</a:t>
            </a:r>
          </a:p>
        </p:txBody>
      </p:sp>
      <p:graphicFrame>
        <p:nvGraphicFramePr>
          <p:cNvPr id="8" name="图表 62">
            <a:extLst>
              <a:ext uri="{FF2B5EF4-FFF2-40B4-BE49-F238E27FC236}">
                <a16:creationId xmlns:a16="http://schemas.microsoft.com/office/drawing/2014/main" id="{D9269507-71F0-0129-F716-5BDF18C0BA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828305"/>
              </p:ext>
            </p:extLst>
          </p:nvPr>
        </p:nvGraphicFramePr>
        <p:xfrm>
          <a:off x="482603" y="1700808"/>
          <a:ext cx="5003797" cy="461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图表 63">
            <a:extLst>
              <a:ext uri="{FF2B5EF4-FFF2-40B4-BE49-F238E27FC236}">
                <a16:creationId xmlns:a16="http://schemas.microsoft.com/office/drawing/2014/main" id="{B22077BB-D7E3-48AB-BFB2-4846A7A0B6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079634"/>
              </p:ext>
            </p:extLst>
          </p:nvPr>
        </p:nvGraphicFramePr>
        <p:xfrm>
          <a:off x="6096000" y="1700808"/>
          <a:ext cx="5003797" cy="461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文本框 3">
            <a:extLst>
              <a:ext uri="{FF2B5EF4-FFF2-40B4-BE49-F238E27FC236}">
                <a16:creationId xmlns:a16="http://schemas.microsoft.com/office/drawing/2014/main" id="{5B6996B0-608E-0025-78D1-A55490D093BB}"/>
              </a:ext>
            </a:extLst>
          </p:cNvPr>
          <p:cNvSpPr txBox="1"/>
          <p:nvPr/>
        </p:nvSpPr>
        <p:spPr>
          <a:xfrm>
            <a:off x="263353" y="836712"/>
            <a:ext cx="1173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Considering more general and complex cases can further enhance performance.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505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D0AA7-B143-288D-AEF9-47FF23F92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6E8E2B-970B-F047-95CF-4CC2AEFFFD19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B945C-3EFA-545D-B4B8-48794A01585B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What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Is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Good</a:t>
            </a:r>
            <a:r>
              <a:rPr lang="zh-CN" altLang="en-US" sz="3200" b="1" dirty="0"/>
              <a:t> </a:t>
            </a:r>
            <a:r>
              <a:rPr lang="en-CN" altLang="zh-CN" sz="3200" b="1" dirty="0"/>
              <a:t>Representation</a:t>
            </a:r>
            <a:endParaRPr lang="en-US" altLang="zh-CN" sz="3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9854B-1B53-35E2-FFEF-C886A45B0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36D307-6773-D801-FEA6-B673DF34F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id="{7A126339-05A4-BA9B-FFDA-0A003EB11C84}"/>
              </a:ext>
            </a:extLst>
          </p:cNvPr>
          <p:cNvSpPr txBox="1"/>
          <p:nvPr/>
        </p:nvSpPr>
        <p:spPr>
          <a:xfrm>
            <a:off x="822426" y="997024"/>
            <a:ext cx="2448272" cy="44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Interpretable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Meaningful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Transferable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Discriminative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Controllable</a:t>
            </a:r>
          </a:p>
        </p:txBody>
      </p:sp>
      <p:pic>
        <p:nvPicPr>
          <p:cNvPr id="19" name="Picture 18" descr="A cat lying on the floor&#10;&#10;AI-generated content may be incorrect.">
            <a:extLst>
              <a:ext uri="{FF2B5EF4-FFF2-40B4-BE49-F238E27FC236}">
                <a16:creationId xmlns:a16="http://schemas.microsoft.com/office/drawing/2014/main" id="{499739EE-6E2C-C5C0-F216-B2640B602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8040216" y="1917152"/>
            <a:ext cx="2907372" cy="2880000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CCA3919-D783-ED9E-E75E-6D9BF3BFF52B}"/>
              </a:ext>
            </a:extLst>
          </p:cNvPr>
          <p:cNvCxnSpPr>
            <a:cxnSpLocks/>
          </p:cNvCxnSpPr>
          <p:nvPr/>
        </p:nvCxnSpPr>
        <p:spPr>
          <a:xfrm flipH="1" flipV="1">
            <a:off x="6679019" y="1796237"/>
            <a:ext cx="1345069" cy="142249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2DE9EE-808B-DEE1-FF92-973E8B646131}"/>
              </a:ext>
            </a:extLst>
          </p:cNvPr>
          <p:cNvGrpSpPr/>
          <p:nvPr/>
        </p:nvGrpSpPr>
        <p:grpSpPr>
          <a:xfrm>
            <a:off x="3503712" y="1076815"/>
            <a:ext cx="4536504" cy="3737452"/>
            <a:chOff x="3503712" y="1508863"/>
            <a:chExt cx="4536504" cy="373745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4EDD008-40C2-6BDA-458D-39E8FA24F8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9019" y="1654115"/>
              <a:ext cx="1361197" cy="690149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965B45B-2F01-5BB0-7E8B-5630143491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4160" y="2475782"/>
              <a:ext cx="1386056" cy="2770533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EF585C5-B292-8DC1-855A-51403B994CC4}"/>
                </a:ext>
              </a:extLst>
            </p:cNvPr>
            <p:cNvSpPr/>
            <p:nvPr/>
          </p:nvSpPr>
          <p:spPr>
            <a:xfrm>
              <a:off x="3503712" y="1508863"/>
              <a:ext cx="3150448" cy="9669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7" name="Picture 6" descr="A cat lying on the floor&#10;&#10;AI-generated content may be incorrect.">
              <a:extLst>
                <a:ext uri="{FF2B5EF4-FFF2-40B4-BE49-F238E27FC236}">
                  <a16:creationId xmlns:a16="http://schemas.microsoft.com/office/drawing/2014/main" id="{E4A8FCA5-C93F-713A-4E8B-900275608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" b="16214"/>
            <a:stretch/>
          </p:blipFill>
          <p:spPr>
            <a:xfrm>
              <a:off x="3673873" y="1684286"/>
              <a:ext cx="621927" cy="616073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B72191B-CAA5-CB2B-FF0F-D659841F9A6E}"/>
                </a:ext>
              </a:extLst>
            </p:cNvPr>
            <p:cNvGrpSpPr/>
            <p:nvPr/>
          </p:nvGrpSpPr>
          <p:grpSpPr>
            <a:xfrm>
              <a:off x="4401353" y="1684285"/>
              <a:ext cx="1372628" cy="616074"/>
              <a:chOff x="4435340" y="1684285"/>
              <a:chExt cx="1372628" cy="61607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5C99DFE-F4D5-1B7A-F964-7A4EC94A065B}"/>
                  </a:ext>
                </a:extLst>
              </p:cNvPr>
              <p:cNvGrpSpPr/>
              <p:nvPr/>
            </p:nvGrpSpPr>
            <p:grpSpPr>
              <a:xfrm>
                <a:off x="4435340" y="1684285"/>
                <a:ext cx="580540" cy="616074"/>
                <a:chOff x="4435340" y="1684285"/>
                <a:chExt cx="580540" cy="616074"/>
              </a:xfrm>
            </p:grpSpPr>
            <p:sp>
              <p:nvSpPr>
                <p:cNvPr id="9" name="流程图: 手动操作 13">
                  <a:extLst>
                    <a:ext uri="{FF2B5EF4-FFF2-40B4-BE49-F238E27FC236}">
                      <a16:creationId xmlns:a16="http://schemas.microsoft.com/office/drawing/2014/main" id="{38967B80-DF76-BC47-9BCD-D281480D2EF3}"/>
                    </a:ext>
                  </a:extLst>
                </p:cNvPr>
                <p:cNvSpPr/>
                <p:nvPr/>
              </p:nvSpPr>
              <p:spPr>
                <a:xfrm rot="16200000">
                  <a:off x="4400377" y="1756861"/>
                  <a:ext cx="616074" cy="470922"/>
                </a:xfrm>
                <a:prstGeom prst="flowChartManualOperation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3F7026F-73CE-4630-0BF3-34185D18E5C5}"/>
                    </a:ext>
                  </a:extLst>
                </p:cNvPr>
                <p:cNvSpPr txBox="1"/>
                <p:nvPr/>
              </p:nvSpPr>
              <p:spPr>
                <a:xfrm>
                  <a:off x="4435340" y="1807656"/>
                  <a:ext cx="5805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Enc</a:t>
                  </a:r>
                  <a:endParaRPr lang="en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84695D4-9CAE-B595-D0F3-921E22E34BF1}"/>
                  </a:ext>
                </a:extLst>
              </p:cNvPr>
              <p:cNvGrpSpPr/>
              <p:nvPr/>
            </p:nvGrpSpPr>
            <p:grpSpPr>
              <a:xfrm>
                <a:off x="5227428" y="1684285"/>
                <a:ext cx="580540" cy="616074"/>
                <a:chOff x="5227428" y="1684285"/>
                <a:chExt cx="580540" cy="616074"/>
              </a:xfrm>
            </p:grpSpPr>
            <p:sp>
              <p:nvSpPr>
                <p:cNvPr id="15" name="流程图: 手动操作 13">
                  <a:extLst>
                    <a:ext uri="{FF2B5EF4-FFF2-40B4-BE49-F238E27FC236}">
                      <a16:creationId xmlns:a16="http://schemas.microsoft.com/office/drawing/2014/main" id="{C9931D31-6B44-8CA4-146D-04DEE90D0DF9}"/>
                    </a:ext>
                  </a:extLst>
                </p:cNvPr>
                <p:cNvSpPr/>
                <p:nvPr/>
              </p:nvSpPr>
              <p:spPr>
                <a:xfrm rot="5400000" flipH="1">
                  <a:off x="5192465" y="1756861"/>
                  <a:ext cx="616074" cy="470922"/>
                </a:xfrm>
                <a:prstGeom prst="flowChartManualOperation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5D2E1D4-D5B4-743A-6457-DB4970C7D4E9}"/>
                    </a:ext>
                  </a:extLst>
                </p:cNvPr>
                <p:cNvSpPr txBox="1"/>
                <p:nvPr/>
              </p:nvSpPr>
              <p:spPr>
                <a:xfrm flipH="1">
                  <a:off x="5227428" y="1807656"/>
                  <a:ext cx="5805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Rec</a:t>
                  </a:r>
                  <a:endParaRPr lang="en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815BA0C-DC90-E8ED-C16C-377EE69440EC}"/>
                  </a:ext>
                </a:extLst>
              </p:cNvPr>
              <p:cNvGrpSpPr/>
              <p:nvPr/>
            </p:nvGrpSpPr>
            <p:grpSpPr>
              <a:xfrm>
                <a:off x="5049654" y="1729283"/>
                <a:ext cx="144000" cy="526079"/>
                <a:chOff x="5015896" y="1700808"/>
                <a:chExt cx="144000" cy="526079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C12DA00-DFA9-C440-8727-A2B74C87E4BD}"/>
                    </a:ext>
                  </a:extLst>
                </p:cNvPr>
                <p:cNvSpPr/>
                <p:nvPr/>
              </p:nvSpPr>
              <p:spPr>
                <a:xfrm>
                  <a:off x="5015896" y="1700808"/>
                  <a:ext cx="144000" cy="144000"/>
                </a:xfrm>
                <a:prstGeom prst="rect">
                  <a:avLst/>
                </a:prstGeom>
                <a:solidFill>
                  <a:schemeClr val="accent2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953197D-A22F-A33F-1D3C-01F5DA095DEF}"/>
                    </a:ext>
                  </a:extLst>
                </p:cNvPr>
                <p:cNvSpPr/>
                <p:nvPr/>
              </p:nvSpPr>
              <p:spPr>
                <a:xfrm>
                  <a:off x="5015896" y="1828168"/>
                  <a:ext cx="144000" cy="144000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6E23AB5-C5A6-1229-6DDB-2B6674C8CB67}"/>
                    </a:ext>
                  </a:extLst>
                </p:cNvPr>
                <p:cNvSpPr/>
                <p:nvPr/>
              </p:nvSpPr>
              <p:spPr>
                <a:xfrm>
                  <a:off x="5015896" y="1955528"/>
                  <a:ext cx="144000" cy="144000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AAB8C66-5137-C9FE-9913-98F4E78645F2}"/>
                    </a:ext>
                  </a:extLst>
                </p:cNvPr>
                <p:cNvSpPr/>
                <p:nvPr/>
              </p:nvSpPr>
              <p:spPr>
                <a:xfrm>
                  <a:off x="5015896" y="2082887"/>
                  <a:ext cx="144000" cy="14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N"/>
                </a:p>
              </p:txBody>
            </p:sp>
          </p:grpSp>
        </p:grpSp>
        <p:pic>
          <p:nvPicPr>
            <p:cNvPr id="27" name="Picture 26" descr="A cat lying on the floor&#10;&#10;AI-generated content may be incorrect.">
              <a:extLst>
                <a:ext uri="{FF2B5EF4-FFF2-40B4-BE49-F238E27FC236}">
                  <a16:creationId xmlns:a16="http://schemas.microsoft.com/office/drawing/2014/main" id="{FFF28369-87E2-3CE8-B5BE-4BF596F26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" b="16214"/>
            <a:stretch/>
          </p:blipFill>
          <p:spPr>
            <a:xfrm>
              <a:off x="5879534" y="1684286"/>
              <a:ext cx="621927" cy="616073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EA51F6E-918B-2B01-BA26-B378379C65CB}"/>
              </a:ext>
            </a:extLst>
          </p:cNvPr>
          <p:cNvGrpSpPr/>
          <p:nvPr/>
        </p:nvGrpSpPr>
        <p:grpSpPr>
          <a:xfrm>
            <a:off x="3512443" y="1709783"/>
            <a:ext cx="3150448" cy="1012378"/>
            <a:chOff x="3584443" y="2820192"/>
            <a:chExt cx="3150448" cy="1012378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A1C3059A-F2BE-4F67-D958-E88C86AD76BD}"/>
                </a:ext>
              </a:extLst>
            </p:cNvPr>
            <p:cNvSpPr/>
            <p:nvPr/>
          </p:nvSpPr>
          <p:spPr>
            <a:xfrm>
              <a:off x="3584443" y="2820192"/>
              <a:ext cx="3150448" cy="9669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1028" name="Picture 4" descr="sticker">
              <a:extLst>
                <a:ext uri="{FF2B5EF4-FFF2-40B4-BE49-F238E27FC236}">
                  <a16:creationId xmlns:a16="http://schemas.microsoft.com/office/drawing/2014/main" id="{C0E74DBF-1235-5EBB-A396-395462AE24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728" y="2995368"/>
              <a:ext cx="501789" cy="433632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sticker">
              <a:extLst>
                <a:ext uri="{FF2B5EF4-FFF2-40B4-BE49-F238E27FC236}">
                  <a16:creationId xmlns:a16="http://schemas.microsoft.com/office/drawing/2014/main" id="{D3E4C8C1-9CF0-D54D-1419-4573FEF72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418" y="3023780"/>
              <a:ext cx="501790" cy="376809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ticker">
              <a:extLst>
                <a:ext uri="{FF2B5EF4-FFF2-40B4-BE49-F238E27FC236}">
                  <a16:creationId xmlns:a16="http://schemas.microsoft.com/office/drawing/2014/main" id="{014E8F3A-C454-1CC0-2C0E-5411FAF52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920" y="3048895"/>
              <a:ext cx="619800" cy="326578"/>
            </a:xfrm>
            <a:prstGeom prst="rect">
              <a:avLst/>
            </a:prstGeom>
            <a:noFill/>
            <a:ln w="3175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D4AE510-8AE7-4EB3-EC24-32D82F031228}"/>
                    </a:ext>
                  </a:extLst>
                </p:cNvPr>
                <p:cNvSpPr txBox="1"/>
                <p:nvPr/>
              </p:nvSpPr>
              <p:spPr>
                <a:xfrm>
                  <a:off x="5015872" y="2906646"/>
                  <a:ext cx="35105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CN" sz="2800" b="1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D4AE510-8AE7-4EB3-EC24-32D82F0312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5872" y="2906646"/>
                  <a:ext cx="351058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FFBC932-8778-24ED-A21C-2F24C8F32F6F}"/>
                </a:ext>
              </a:extLst>
            </p:cNvPr>
            <p:cNvSpPr txBox="1"/>
            <p:nvPr/>
          </p:nvSpPr>
          <p:spPr>
            <a:xfrm>
              <a:off x="3773610" y="3429000"/>
              <a:ext cx="450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</a:t>
              </a:r>
              <a:endParaRPr lang="en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6FE780C-9AC3-A352-AFA8-737171E047F5}"/>
                </a:ext>
              </a:extLst>
            </p:cNvPr>
            <p:cNvSpPr txBox="1"/>
            <p:nvPr/>
          </p:nvSpPr>
          <p:spPr>
            <a:xfrm>
              <a:off x="4378587" y="3439458"/>
              <a:ext cx="617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ear</a:t>
              </a:r>
              <a:endParaRPr lang="en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D26A20E-581B-4520-E71A-6035DF54E072}"/>
                </a:ext>
              </a:extLst>
            </p:cNvPr>
            <p:cNvSpPr txBox="1"/>
            <p:nvPr/>
          </p:nvSpPr>
          <p:spPr>
            <a:xfrm>
              <a:off x="5438809" y="3463238"/>
              <a:ext cx="617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tail</a:t>
              </a:r>
              <a:endParaRPr lang="en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C576689-0673-AD76-0D8A-316B94383CE0}"/>
              </a:ext>
            </a:extLst>
          </p:cNvPr>
          <p:cNvCxnSpPr>
            <a:cxnSpLocks/>
          </p:cNvCxnSpPr>
          <p:nvPr/>
        </p:nvCxnSpPr>
        <p:spPr>
          <a:xfrm flipH="1" flipV="1">
            <a:off x="6654160" y="2617904"/>
            <a:ext cx="1386056" cy="2196363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B71856E-5DDF-B830-CB4A-D6B342376703}"/>
              </a:ext>
            </a:extLst>
          </p:cNvPr>
          <p:cNvGrpSpPr/>
          <p:nvPr/>
        </p:nvGrpSpPr>
        <p:grpSpPr>
          <a:xfrm>
            <a:off x="3517072" y="1913371"/>
            <a:ext cx="4551906" cy="2918011"/>
            <a:chOff x="3517072" y="1913371"/>
            <a:chExt cx="4551906" cy="2918011"/>
          </a:xfrm>
        </p:grpSpPr>
        <p:sp>
          <p:nvSpPr>
            <p:cNvPr id="1034" name="Rounded Rectangle 1033">
              <a:extLst>
                <a:ext uri="{FF2B5EF4-FFF2-40B4-BE49-F238E27FC236}">
                  <a16:creationId xmlns:a16="http://schemas.microsoft.com/office/drawing/2014/main" id="{B1041043-6282-2EA5-AB47-BE0057C20618}"/>
                </a:ext>
              </a:extLst>
            </p:cNvPr>
            <p:cNvSpPr/>
            <p:nvPr/>
          </p:nvSpPr>
          <p:spPr>
            <a:xfrm>
              <a:off x="3517072" y="3232625"/>
              <a:ext cx="3150448" cy="9669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1035" name="Straight Arrow Connector 1034">
              <a:extLst>
                <a:ext uri="{FF2B5EF4-FFF2-40B4-BE49-F238E27FC236}">
                  <a16:creationId xmlns:a16="http://schemas.microsoft.com/office/drawing/2014/main" id="{FFB459AA-DDEE-0A80-044C-3E8D0DF7AC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4129" y="1913371"/>
              <a:ext cx="1406087" cy="1364749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36" name="Straight Arrow Connector 1035">
              <a:extLst>
                <a:ext uri="{FF2B5EF4-FFF2-40B4-BE49-F238E27FC236}">
                  <a16:creationId xmlns:a16="http://schemas.microsoft.com/office/drawing/2014/main" id="{B01A2987-4192-774E-A932-C2BE10C968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7108" y="4061866"/>
              <a:ext cx="1441870" cy="769516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0B139C4C-5A7B-1D87-1FF1-DEB9DB6CDAC3}"/>
                </a:ext>
              </a:extLst>
            </p:cNvPr>
            <p:cNvSpPr/>
            <p:nvPr/>
          </p:nvSpPr>
          <p:spPr>
            <a:xfrm>
              <a:off x="4655856" y="3462442"/>
              <a:ext cx="144000" cy="144000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74029BC8-2138-7AB5-FE19-95F3A098060A}"/>
                </a:ext>
              </a:extLst>
            </p:cNvPr>
            <p:cNvSpPr/>
            <p:nvPr/>
          </p:nvSpPr>
          <p:spPr>
            <a:xfrm>
              <a:off x="4655856" y="3589802"/>
              <a:ext cx="144000" cy="144000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957B54BF-20BB-65DA-1FBB-C3370D8BECFD}"/>
                </a:ext>
              </a:extLst>
            </p:cNvPr>
            <p:cNvSpPr/>
            <p:nvPr/>
          </p:nvSpPr>
          <p:spPr>
            <a:xfrm>
              <a:off x="4655856" y="3717162"/>
              <a:ext cx="144000" cy="144000"/>
            </a:xfrm>
            <a:prstGeom prst="rect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6D57FD25-88B3-5F59-E017-D339F017C56A}"/>
                </a:ext>
              </a:extLst>
            </p:cNvPr>
            <p:cNvSpPr/>
            <p:nvPr/>
          </p:nvSpPr>
          <p:spPr>
            <a:xfrm>
              <a:off x="4655856" y="3844521"/>
              <a:ext cx="144000" cy="14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1041" name="Picture 1040" descr="A cat lying on the floor&#10;&#10;AI-generated content may be incorrect.">
              <a:extLst>
                <a:ext uri="{FF2B5EF4-FFF2-40B4-BE49-F238E27FC236}">
                  <a16:creationId xmlns:a16="http://schemas.microsoft.com/office/drawing/2014/main" id="{DF3D8AC5-2D19-81B4-73F1-37663EC4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" b="16214"/>
            <a:stretch/>
          </p:blipFill>
          <p:spPr>
            <a:xfrm>
              <a:off x="3668607" y="3429000"/>
              <a:ext cx="621927" cy="616073"/>
            </a:xfrm>
            <a:prstGeom prst="rect">
              <a:avLst/>
            </a:prstGeom>
          </p:spPr>
        </p:pic>
        <p:cxnSp>
          <p:nvCxnSpPr>
            <p:cNvPr id="1043" name="Straight Arrow Connector 1042">
              <a:extLst>
                <a:ext uri="{FF2B5EF4-FFF2-40B4-BE49-F238E27FC236}">
                  <a16:creationId xmlns:a16="http://schemas.microsoft.com/office/drawing/2014/main" id="{92595164-FC91-5BC0-F2EE-342235683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7808" y="3732788"/>
              <a:ext cx="2463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783B7D5D-5DF3-3438-190A-3A0F7D728802}"/>
                </a:ext>
              </a:extLst>
            </p:cNvPr>
            <p:cNvSpPr txBox="1"/>
            <p:nvPr/>
          </p:nvSpPr>
          <p:spPr>
            <a:xfrm>
              <a:off x="4738980" y="3284984"/>
              <a:ext cx="708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adapt</a:t>
              </a:r>
              <a:endParaRPr lang="en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1A9EF0E7-D8B9-580C-E47C-6A7E9A659F1B}"/>
                </a:ext>
              </a:extLst>
            </p:cNvPr>
            <p:cNvSpPr/>
            <p:nvPr/>
          </p:nvSpPr>
          <p:spPr>
            <a:xfrm>
              <a:off x="5439594" y="3465196"/>
              <a:ext cx="144000" cy="144000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048" name="Rectangle 1047">
              <a:extLst>
                <a:ext uri="{FF2B5EF4-FFF2-40B4-BE49-F238E27FC236}">
                  <a16:creationId xmlns:a16="http://schemas.microsoft.com/office/drawing/2014/main" id="{71124B2D-9275-91F5-0B27-3814264AB887}"/>
                </a:ext>
              </a:extLst>
            </p:cNvPr>
            <p:cNvSpPr/>
            <p:nvPr/>
          </p:nvSpPr>
          <p:spPr>
            <a:xfrm>
              <a:off x="5439594" y="3592556"/>
              <a:ext cx="144000" cy="144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5083E245-1A0E-EB3E-6326-B9A2291FC27A}"/>
                </a:ext>
              </a:extLst>
            </p:cNvPr>
            <p:cNvSpPr/>
            <p:nvPr/>
          </p:nvSpPr>
          <p:spPr>
            <a:xfrm>
              <a:off x="5439594" y="3719916"/>
              <a:ext cx="144000" cy="144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65BDEE5C-E478-C34F-1935-79CDB9E2B39F}"/>
                </a:ext>
              </a:extLst>
            </p:cNvPr>
            <p:cNvSpPr/>
            <p:nvPr/>
          </p:nvSpPr>
          <p:spPr>
            <a:xfrm>
              <a:off x="5439594" y="3847275"/>
              <a:ext cx="144000" cy="14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F8D44DD8-FE03-3741-2CB6-CEAB3F91B7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25342" y="3732788"/>
              <a:ext cx="2463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2" name="Graphic 1051" descr="Kitten outline">
              <a:extLst>
                <a:ext uri="{FF2B5EF4-FFF2-40B4-BE49-F238E27FC236}">
                  <a16:creationId xmlns:a16="http://schemas.microsoft.com/office/drawing/2014/main" id="{695B73AE-D5AA-6467-7701-68588256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58089" y="3370301"/>
              <a:ext cx="691565" cy="691565"/>
            </a:xfrm>
            <a:prstGeom prst="rect">
              <a:avLst/>
            </a:prstGeom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553010B1-DED3-0C8C-6069-E1CF92EF06D3}"/>
              </a:ext>
            </a:extLst>
          </p:cNvPr>
          <p:cNvGrpSpPr/>
          <p:nvPr/>
        </p:nvGrpSpPr>
        <p:grpSpPr>
          <a:xfrm>
            <a:off x="3517072" y="1929331"/>
            <a:ext cx="4523144" cy="3009555"/>
            <a:chOff x="3517072" y="1929331"/>
            <a:chExt cx="4523144" cy="3009555"/>
          </a:xfrm>
        </p:grpSpPr>
        <p:sp>
          <p:nvSpPr>
            <p:cNvPr id="1056" name="Rounded Rectangle 1055">
              <a:extLst>
                <a:ext uri="{FF2B5EF4-FFF2-40B4-BE49-F238E27FC236}">
                  <a16:creationId xmlns:a16="http://schemas.microsoft.com/office/drawing/2014/main" id="{0F010947-B888-D540-1DEC-28CC601DAD26}"/>
                </a:ext>
              </a:extLst>
            </p:cNvPr>
            <p:cNvSpPr/>
            <p:nvPr/>
          </p:nvSpPr>
          <p:spPr>
            <a:xfrm>
              <a:off x="3517072" y="3971967"/>
              <a:ext cx="3150448" cy="9669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1057" name="Picture 1056" descr="A cat lying on the floor&#10;&#10;AI-generated content may be incorrect.">
              <a:extLst>
                <a:ext uri="{FF2B5EF4-FFF2-40B4-BE49-F238E27FC236}">
                  <a16:creationId xmlns:a16="http://schemas.microsoft.com/office/drawing/2014/main" id="{F38FF1B1-075C-F7A2-7998-6B244755F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" b="16214"/>
            <a:stretch/>
          </p:blipFill>
          <p:spPr>
            <a:xfrm>
              <a:off x="3668607" y="4181722"/>
              <a:ext cx="621927" cy="616073"/>
            </a:xfrm>
            <a:prstGeom prst="rect">
              <a:avLst/>
            </a:prstGeom>
          </p:spPr>
        </p:pic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177F6201-1DCC-786B-F0CE-A8AFC9F8D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33465" r="33814"/>
            <a:stretch/>
          </p:blipFill>
          <p:spPr>
            <a:xfrm>
              <a:off x="5898317" y="4183758"/>
              <a:ext cx="605604" cy="612000"/>
            </a:xfrm>
            <a:prstGeom prst="rect">
              <a:avLst/>
            </a:prstGeom>
          </p:spPr>
        </p:pic>
        <p:cxnSp>
          <p:nvCxnSpPr>
            <p:cNvPr id="1059" name="Straight Arrow Connector 1058">
              <a:extLst>
                <a:ext uri="{FF2B5EF4-FFF2-40B4-BE49-F238E27FC236}">
                  <a16:creationId xmlns:a16="http://schemas.microsoft.com/office/drawing/2014/main" id="{A3DECEB6-0F89-1921-1410-15CC159858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7627" y="4489758"/>
              <a:ext cx="2463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9C6A4655-D263-E4E4-A454-E5FB2A46D7CF}"/>
                </a:ext>
              </a:extLst>
            </p:cNvPr>
            <p:cNvSpPr/>
            <p:nvPr/>
          </p:nvSpPr>
          <p:spPr>
            <a:xfrm>
              <a:off x="4711094" y="4307992"/>
              <a:ext cx="121511" cy="36353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16F809EE-8D2A-C58F-FA5D-F49C59A0937F}"/>
                </a:ext>
              </a:extLst>
            </p:cNvPr>
            <p:cNvSpPr/>
            <p:nvPr/>
          </p:nvSpPr>
          <p:spPr>
            <a:xfrm>
              <a:off x="5356246" y="4307992"/>
              <a:ext cx="121511" cy="363533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>
                <a:solidFill>
                  <a:schemeClr val="accent1"/>
                </a:solidFill>
              </a:endParaRPr>
            </a:p>
          </p:txBody>
        </p:sp>
        <p:cxnSp>
          <p:nvCxnSpPr>
            <p:cNvPr id="1062" name="Straight Arrow Connector 1061">
              <a:extLst>
                <a:ext uri="{FF2B5EF4-FFF2-40B4-BE49-F238E27FC236}">
                  <a16:creationId xmlns:a16="http://schemas.microsoft.com/office/drawing/2014/main" id="{54FE704A-26FB-A9A6-DA4A-6F5E7AB236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64850" y="4489758"/>
              <a:ext cx="2463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71E3BE1-7E39-833E-D279-65ABEC0F541E}"/>
                    </a:ext>
                  </a:extLst>
                </p:cNvPr>
                <p:cNvSpPr txBox="1"/>
                <p:nvPr/>
              </p:nvSpPr>
              <p:spPr>
                <a:xfrm>
                  <a:off x="4919698" y="4274315"/>
                  <a:ext cx="34945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  <m:t>≠</m:t>
                        </m:r>
                      </m:oMath>
                    </m:oMathPara>
                  </a14:m>
                  <a:endParaRPr lang="en-CN" sz="2800" b="1" dirty="0"/>
                </a:p>
              </p:txBody>
            </p:sp>
          </mc:Choice>
          <mc:Fallback xmlns="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71E3BE1-7E39-833E-D279-65ABEC0F54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698" y="4274315"/>
                  <a:ext cx="349455" cy="430887"/>
                </a:xfrm>
                <a:prstGeom prst="rect">
                  <a:avLst/>
                </a:prstGeom>
                <a:blipFill>
                  <a:blip r:embed="rId13"/>
                  <a:stretch>
                    <a:fillRect l="-17857" r="-21429" b="-571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4" name="Straight Arrow Connector 1063">
              <a:extLst>
                <a:ext uri="{FF2B5EF4-FFF2-40B4-BE49-F238E27FC236}">
                  <a16:creationId xmlns:a16="http://schemas.microsoft.com/office/drawing/2014/main" id="{DE3B9AC7-69B8-38F2-C15A-F37D89999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2358" y="1929331"/>
              <a:ext cx="1417858" cy="2109592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5" name="Straight Arrow Connector 1064">
              <a:extLst>
                <a:ext uri="{FF2B5EF4-FFF2-40B4-BE49-F238E27FC236}">
                  <a16:creationId xmlns:a16="http://schemas.microsoft.com/office/drawing/2014/main" id="{C4FF3B01-496E-18DD-A4F6-2D3E25A2C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5870" y="4814267"/>
              <a:ext cx="1384346" cy="47107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0" name="Right Arrow 1089">
            <a:extLst>
              <a:ext uri="{FF2B5EF4-FFF2-40B4-BE49-F238E27FC236}">
                <a16:creationId xmlns:a16="http://schemas.microsoft.com/office/drawing/2014/main" id="{3AFB8288-E95D-5960-CC46-A8A3071FA574}"/>
              </a:ext>
            </a:extLst>
          </p:cNvPr>
          <p:cNvSpPr/>
          <p:nvPr/>
        </p:nvSpPr>
        <p:spPr>
          <a:xfrm>
            <a:off x="4871864" y="3661802"/>
            <a:ext cx="468000" cy="135565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1096" name="Group 1095">
            <a:extLst>
              <a:ext uri="{FF2B5EF4-FFF2-40B4-BE49-F238E27FC236}">
                <a16:creationId xmlns:a16="http://schemas.microsoft.com/office/drawing/2014/main" id="{B8EB3284-CE2F-152C-582F-52A14DA435CD}"/>
              </a:ext>
            </a:extLst>
          </p:cNvPr>
          <p:cNvGrpSpPr/>
          <p:nvPr/>
        </p:nvGrpSpPr>
        <p:grpSpPr>
          <a:xfrm>
            <a:off x="3519201" y="1916660"/>
            <a:ext cx="4521015" cy="3776762"/>
            <a:chOff x="3519201" y="1916660"/>
            <a:chExt cx="4521015" cy="3776762"/>
          </a:xfrm>
        </p:grpSpPr>
        <p:sp>
          <p:nvSpPr>
            <p:cNvPr id="1072" name="Rounded Rectangle 1071">
              <a:extLst>
                <a:ext uri="{FF2B5EF4-FFF2-40B4-BE49-F238E27FC236}">
                  <a16:creationId xmlns:a16="http://schemas.microsoft.com/office/drawing/2014/main" id="{491FB932-3CB3-F5E3-AB9B-B62A63E919E5}"/>
                </a:ext>
              </a:extLst>
            </p:cNvPr>
            <p:cNvSpPr/>
            <p:nvPr/>
          </p:nvSpPr>
          <p:spPr>
            <a:xfrm>
              <a:off x="3519201" y="4726503"/>
              <a:ext cx="3150448" cy="9669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grpSp>
          <p:nvGrpSpPr>
            <p:cNvPr id="1086" name="Group 1085">
              <a:extLst>
                <a:ext uri="{FF2B5EF4-FFF2-40B4-BE49-F238E27FC236}">
                  <a16:creationId xmlns:a16="http://schemas.microsoft.com/office/drawing/2014/main" id="{6352CC1B-EA17-82A3-2558-1E37506D9E18}"/>
                </a:ext>
              </a:extLst>
            </p:cNvPr>
            <p:cNvGrpSpPr/>
            <p:nvPr/>
          </p:nvGrpSpPr>
          <p:grpSpPr>
            <a:xfrm>
              <a:off x="3690592" y="4969498"/>
              <a:ext cx="144000" cy="526079"/>
              <a:chOff x="3690592" y="4991153"/>
              <a:chExt cx="144000" cy="526079"/>
            </a:xfrm>
          </p:grpSpPr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279292D0-9745-CECE-7F2F-9E6CFAB80FB5}"/>
                  </a:ext>
                </a:extLst>
              </p:cNvPr>
              <p:cNvSpPr/>
              <p:nvPr/>
            </p:nvSpPr>
            <p:spPr>
              <a:xfrm>
                <a:off x="3690592" y="4991153"/>
                <a:ext cx="144000" cy="144000"/>
              </a:xfrm>
              <a:prstGeom prst="rect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D0E8B091-0A17-F38B-EBDC-B2C796D2088D}"/>
                  </a:ext>
                </a:extLst>
              </p:cNvPr>
              <p:cNvSpPr/>
              <p:nvPr/>
            </p:nvSpPr>
            <p:spPr>
              <a:xfrm>
                <a:off x="3690592" y="5118513"/>
                <a:ext cx="144000" cy="144000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391C09CF-98BE-CF29-212E-261D49CCC66D}"/>
                  </a:ext>
                </a:extLst>
              </p:cNvPr>
              <p:cNvSpPr/>
              <p:nvPr/>
            </p:nvSpPr>
            <p:spPr>
              <a:xfrm>
                <a:off x="3690592" y="5245873"/>
                <a:ext cx="144000" cy="144000"/>
              </a:xfrm>
              <a:prstGeom prst="rect">
                <a:avLst/>
              </a:prstGeom>
              <a:solidFill>
                <a:schemeClr val="accent6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84CAAA5A-1B0E-0CC3-B3F7-CD948ED955D4}"/>
                  </a:ext>
                </a:extLst>
              </p:cNvPr>
              <p:cNvSpPr/>
              <p:nvPr/>
            </p:nvSpPr>
            <p:spPr>
              <a:xfrm>
                <a:off x="3690592" y="5373232"/>
                <a:ext cx="144000" cy="14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cxnSp>
          <p:nvCxnSpPr>
            <p:cNvPr id="1077" name="Straight Arrow Connector 1076">
              <a:extLst>
                <a:ext uri="{FF2B5EF4-FFF2-40B4-BE49-F238E27FC236}">
                  <a16:creationId xmlns:a16="http://schemas.microsoft.com/office/drawing/2014/main" id="{F33D65D4-CA6A-3106-C101-C25F50D73B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6219" y="5232537"/>
              <a:ext cx="2463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8" name="Group 1087">
              <a:extLst>
                <a:ext uri="{FF2B5EF4-FFF2-40B4-BE49-F238E27FC236}">
                  <a16:creationId xmlns:a16="http://schemas.microsoft.com/office/drawing/2014/main" id="{CA17F4F0-0941-56FD-FA33-426E3400FECC}"/>
                </a:ext>
              </a:extLst>
            </p:cNvPr>
            <p:cNvGrpSpPr/>
            <p:nvPr/>
          </p:nvGrpSpPr>
          <p:grpSpPr>
            <a:xfrm>
              <a:off x="4204220" y="4969498"/>
              <a:ext cx="144000" cy="526079"/>
              <a:chOff x="4262940" y="4991153"/>
              <a:chExt cx="144000" cy="526079"/>
            </a:xfrm>
          </p:grpSpPr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06CDEF25-CDBE-541D-9F20-C965704D6BAD}"/>
                  </a:ext>
                </a:extLst>
              </p:cNvPr>
              <p:cNvSpPr/>
              <p:nvPr/>
            </p:nvSpPr>
            <p:spPr>
              <a:xfrm>
                <a:off x="4262940" y="4991153"/>
                <a:ext cx="144000" cy="144000"/>
              </a:xfrm>
              <a:prstGeom prst="rect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155B2401-F53E-D8CB-4655-458115E17260}"/>
                  </a:ext>
                </a:extLst>
              </p:cNvPr>
              <p:cNvSpPr/>
              <p:nvPr/>
            </p:nvSpPr>
            <p:spPr>
              <a:xfrm>
                <a:off x="4262940" y="5118513"/>
                <a:ext cx="144000" cy="144000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7CC354E7-370E-2828-DDDE-3B997C19C6CA}"/>
                  </a:ext>
                </a:extLst>
              </p:cNvPr>
              <p:cNvSpPr/>
              <p:nvPr/>
            </p:nvSpPr>
            <p:spPr>
              <a:xfrm>
                <a:off x="4262940" y="5245873"/>
                <a:ext cx="144000" cy="14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85B53B43-10AC-8A2A-3E37-B4D133B1A62E}"/>
                  </a:ext>
                </a:extLst>
              </p:cNvPr>
              <p:cNvSpPr/>
              <p:nvPr/>
            </p:nvSpPr>
            <p:spPr>
              <a:xfrm>
                <a:off x="4262940" y="5373232"/>
                <a:ext cx="144000" cy="14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1082" name="Right Arrow 1081">
              <a:extLst>
                <a:ext uri="{FF2B5EF4-FFF2-40B4-BE49-F238E27FC236}">
                  <a16:creationId xmlns:a16="http://schemas.microsoft.com/office/drawing/2014/main" id="{BCEF9475-6D14-EF70-CBD1-221BF456D600}"/>
                </a:ext>
              </a:extLst>
            </p:cNvPr>
            <p:cNvSpPr/>
            <p:nvPr/>
          </p:nvSpPr>
          <p:spPr>
            <a:xfrm>
              <a:off x="4429530" y="5164755"/>
              <a:ext cx="370326" cy="135565"/>
            </a:xfrm>
            <a:prstGeom prst="righ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1083" name="Picture 1082" descr="A cat lying on the floor&#10;&#10;AI-generated content may be incorrect.">
              <a:extLst>
                <a:ext uri="{FF2B5EF4-FFF2-40B4-BE49-F238E27FC236}">
                  <a16:creationId xmlns:a16="http://schemas.microsoft.com/office/drawing/2014/main" id="{2A21BBB5-EED2-D58F-FA17-EA4C1F65C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" b="16214"/>
            <a:stretch/>
          </p:blipFill>
          <p:spPr>
            <a:xfrm>
              <a:off x="4924005" y="4924501"/>
              <a:ext cx="621927" cy="616073"/>
            </a:xfrm>
            <a:prstGeom prst="rect">
              <a:avLst/>
            </a:prstGeom>
          </p:spPr>
        </p:pic>
        <p:cxnSp>
          <p:nvCxnSpPr>
            <p:cNvPr id="1084" name="Straight Arrow Connector 1083">
              <a:extLst>
                <a:ext uri="{FF2B5EF4-FFF2-40B4-BE49-F238E27FC236}">
                  <a16:creationId xmlns:a16="http://schemas.microsoft.com/office/drawing/2014/main" id="{5F7B44A9-9668-6710-1326-9DF696393D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1713" y="5232537"/>
              <a:ext cx="2463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85" name="Picture 1084">
              <a:extLst>
                <a:ext uri="{FF2B5EF4-FFF2-40B4-BE49-F238E27FC236}">
                  <a16:creationId xmlns:a16="http://schemas.microsoft.com/office/drawing/2014/main" id="{8E8E5EC7-47BF-309F-83E2-01B777FE1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18636" r="27369" b="27002"/>
            <a:stretch/>
          </p:blipFill>
          <p:spPr>
            <a:xfrm>
              <a:off x="5883868" y="4926537"/>
              <a:ext cx="613257" cy="612000"/>
            </a:xfrm>
            <a:prstGeom prst="rect">
              <a:avLst/>
            </a:prstGeom>
          </p:spPr>
        </p:pic>
        <p:sp>
          <p:nvSpPr>
            <p:cNvPr id="1089" name="TextBox 1088">
              <a:extLst>
                <a:ext uri="{FF2B5EF4-FFF2-40B4-BE49-F238E27FC236}">
                  <a16:creationId xmlns:a16="http://schemas.microsoft.com/office/drawing/2014/main" id="{6421CDC5-6063-93F2-FBEB-5756D7BE704D}"/>
                </a:ext>
              </a:extLst>
            </p:cNvPr>
            <p:cNvSpPr txBox="1"/>
            <p:nvPr/>
          </p:nvSpPr>
          <p:spPr>
            <a:xfrm>
              <a:off x="4302304" y="5262159"/>
              <a:ext cx="7089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stand</a:t>
              </a:r>
              <a:endParaRPr lang="en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91" name="Straight Arrow Connector 1090">
              <a:extLst>
                <a:ext uri="{FF2B5EF4-FFF2-40B4-BE49-F238E27FC236}">
                  <a16:creationId xmlns:a16="http://schemas.microsoft.com/office/drawing/2014/main" id="{95D20C15-7647-69F9-25FE-863935D00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9649" y="1916660"/>
              <a:ext cx="1354439" cy="2920550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2" name="Straight Arrow Connector 1091">
              <a:extLst>
                <a:ext uri="{FF2B5EF4-FFF2-40B4-BE49-F238E27FC236}">
                  <a16:creationId xmlns:a16="http://schemas.microsoft.com/office/drawing/2014/main" id="{EC619F49-27FF-2CFB-5ACB-8B97ED9AAF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0469" y="4821416"/>
              <a:ext cx="1399747" cy="839025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2" name="Group 1121">
            <a:extLst>
              <a:ext uri="{FF2B5EF4-FFF2-40B4-BE49-F238E27FC236}">
                <a16:creationId xmlns:a16="http://schemas.microsoft.com/office/drawing/2014/main" id="{E664980E-1C43-4298-4330-87581E94B133}"/>
              </a:ext>
            </a:extLst>
          </p:cNvPr>
          <p:cNvGrpSpPr/>
          <p:nvPr/>
        </p:nvGrpSpPr>
        <p:grpSpPr>
          <a:xfrm>
            <a:off x="3519201" y="1929330"/>
            <a:ext cx="4549777" cy="2890594"/>
            <a:chOff x="3519201" y="1929330"/>
            <a:chExt cx="4549777" cy="2890594"/>
          </a:xfrm>
        </p:grpSpPr>
        <p:sp>
          <p:nvSpPr>
            <p:cNvPr id="1101" name="Rounded Rectangle 1100">
              <a:extLst>
                <a:ext uri="{FF2B5EF4-FFF2-40B4-BE49-F238E27FC236}">
                  <a16:creationId xmlns:a16="http://schemas.microsoft.com/office/drawing/2014/main" id="{E6873DA9-D52B-FB4C-A045-5B2EB1997A72}"/>
                </a:ext>
              </a:extLst>
            </p:cNvPr>
            <p:cNvSpPr/>
            <p:nvPr/>
          </p:nvSpPr>
          <p:spPr>
            <a:xfrm>
              <a:off x="3519201" y="2476909"/>
              <a:ext cx="3150448" cy="96691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1108" name="Picture 1107">
              <a:extLst>
                <a:ext uri="{FF2B5EF4-FFF2-40B4-BE49-F238E27FC236}">
                  <a16:creationId xmlns:a16="http://schemas.microsoft.com/office/drawing/2014/main" id="{D982ACE5-184C-5459-D1F2-7C8CD7A75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56104" y="2672764"/>
              <a:ext cx="1646503" cy="589089"/>
            </a:xfrm>
            <a:prstGeom prst="rect">
              <a:avLst/>
            </a:prstGeom>
          </p:spPr>
        </p:pic>
        <p:sp>
          <p:nvSpPr>
            <p:cNvPr id="1109" name="Rectangle 1108">
              <a:extLst>
                <a:ext uri="{FF2B5EF4-FFF2-40B4-BE49-F238E27FC236}">
                  <a16:creationId xmlns:a16="http://schemas.microsoft.com/office/drawing/2014/main" id="{A7852443-EC64-621E-6C07-949E81301AD4}"/>
                </a:ext>
              </a:extLst>
            </p:cNvPr>
            <p:cNvSpPr/>
            <p:nvPr/>
          </p:nvSpPr>
          <p:spPr>
            <a:xfrm>
              <a:off x="4583832" y="2692791"/>
              <a:ext cx="144000" cy="144000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110" name="Rectangle 1109">
              <a:extLst>
                <a:ext uri="{FF2B5EF4-FFF2-40B4-BE49-F238E27FC236}">
                  <a16:creationId xmlns:a16="http://schemas.microsoft.com/office/drawing/2014/main" id="{B0EFE2CD-CF54-69E2-89D6-A2A80253C5CE}"/>
                </a:ext>
              </a:extLst>
            </p:cNvPr>
            <p:cNvSpPr/>
            <p:nvPr/>
          </p:nvSpPr>
          <p:spPr>
            <a:xfrm>
              <a:off x="4583832" y="2820151"/>
              <a:ext cx="144000" cy="144000"/>
            </a:xfrm>
            <a:prstGeom prst="rect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11" name="Rectangle 1110">
              <a:extLst>
                <a:ext uri="{FF2B5EF4-FFF2-40B4-BE49-F238E27FC236}">
                  <a16:creationId xmlns:a16="http://schemas.microsoft.com/office/drawing/2014/main" id="{A2859654-FC37-2E95-271C-DAA77A030DB8}"/>
                </a:ext>
              </a:extLst>
            </p:cNvPr>
            <p:cNvSpPr/>
            <p:nvPr/>
          </p:nvSpPr>
          <p:spPr>
            <a:xfrm>
              <a:off x="4583832" y="2947511"/>
              <a:ext cx="144000" cy="144000"/>
            </a:xfrm>
            <a:prstGeom prst="rect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12" name="Rectangle 1111">
              <a:extLst>
                <a:ext uri="{FF2B5EF4-FFF2-40B4-BE49-F238E27FC236}">
                  <a16:creationId xmlns:a16="http://schemas.microsoft.com/office/drawing/2014/main" id="{1DC1D01B-15A6-C8F3-A920-7DD17B852E43}"/>
                </a:ext>
              </a:extLst>
            </p:cNvPr>
            <p:cNvSpPr/>
            <p:nvPr/>
          </p:nvSpPr>
          <p:spPr>
            <a:xfrm>
              <a:off x="4583832" y="3074870"/>
              <a:ext cx="144000" cy="14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1113" name="Picture 1112" descr="A cat lying on the floor&#10;&#10;AI-generated content may be incorrect.">
              <a:extLst>
                <a:ext uri="{FF2B5EF4-FFF2-40B4-BE49-F238E27FC236}">
                  <a16:creationId xmlns:a16="http://schemas.microsoft.com/office/drawing/2014/main" id="{FDCB58C5-6DC1-F4DD-92E4-68AA5474A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1" b="16214"/>
            <a:stretch/>
          </p:blipFill>
          <p:spPr>
            <a:xfrm>
              <a:off x="3668607" y="2659349"/>
              <a:ext cx="621927" cy="616073"/>
            </a:xfrm>
            <a:prstGeom prst="rect">
              <a:avLst/>
            </a:prstGeom>
          </p:spPr>
        </p:pic>
        <p:cxnSp>
          <p:nvCxnSpPr>
            <p:cNvPr id="1114" name="Straight Arrow Connector 1113">
              <a:extLst>
                <a:ext uri="{FF2B5EF4-FFF2-40B4-BE49-F238E27FC236}">
                  <a16:creationId xmlns:a16="http://schemas.microsoft.com/office/drawing/2014/main" id="{8751CA24-360E-3959-A095-E9663F1575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3934" y="2951859"/>
              <a:ext cx="2463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5" name="Straight Arrow Connector 1114">
              <a:extLst>
                <a:ext uri="{FF2B5EF4-FFF2-40B4-BE49-F238E27FC236}">
                  <a16:creationId xmlns:a16="http://schemas.microsoft.com/office/drawing/2014/main" id="{87525B2A-9BA7-9424-5AB9-430B5A9D95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4878" y="2947511"/>
              <a:ext cx="24637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Straight Arrow Connector 1115">
              <a:extLst>
                <a:ext uri="{FF2B5EF4-FFF2-40B4-BE49-F238E27FC236}">
                  <a16:creationId xmlns:a16="http://schemas.microsoft.com/office/drawing/2014/main" id="{6769C66C-687E-525E-BFBF-7EE7F07188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6407" y="3356178"/>
              <a:ext cx="1392571" cy="1463746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9" name="Straight Arrow Connector 1118">
              <a:extLst>
                <a:ext uri="{FF2B5EF4-FFF2-40B4-BE49-F238E27FC236}">
                  <a16:creationId xmlns:a16="http://schemas.microsoft.com/office/drawing/2014/main" id="{7C4C9863-1F89-5467-BCAA-AB3C384C38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5870" y="1929330"/>
              <a:ext cx="1388169" cy="655112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Graphic 7" descr="Head with gears with solid fill">
            <a:extLst>
              <a:ext uri="{FF2B5EF4-FFF2-40B4-BE49-F238E27FC236}">
                <a16:creationId xmlns:a16="http://schemas.microsoft.com/office/drawing/2014/main" id="{72A536BA-A9BC-138D-3D05-975BE22D9C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6020579" y="1781128"/>
            <a:ext cx="683688" cy="683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04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" grpId="0" animBg="1"/>
      <p:bldP spid="1090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D271E-0037-9F9A-AB78-9F3550787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1CD56E-FE9A-53D7-85FE-ACD419E7ED52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71832-E2F3-5363-AFD2-624B5E6E0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A6BE36-60AC-D6E7-5404-CCED4E5DF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DA7EE4E-AF88-AC55-81BD-4C802D725F10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Extension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for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One-Sample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Extrapolation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481F39-38D7-9ADB-C57F-8A68A0763464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Towards Understanding Extrapolation: a Causal Lens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NeurIPS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673F77-9E8C-48F8-A269-25F4C13662AA}"/>
              </a:ext>
            </a:extLst>
          </p:cNvPr>
          <p:cNvGrpSpPr/>
          <p:nvPr/>
        </p:nvGrpSpPr>
        <p:grpSpPr>
          <a:xfrm>
            <a:off x="911424" y="1437211"/>
            <a:ext cx="4248472" cy="3647973"/>
            <a:chOff x="1276462" y="808039"/>
            <a:chExt cx="2376264" cy="255043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17FA0B1-201F-F6BA-2F90-124427268B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6462" y="1105769"/>
              <a:ext cx="0" cy="21562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 descr="A red and blue line graph&#10;&#10;AI-generated content may be incorrect.">
              <a:extLst>
                <a:ext uri="{FF2B5EF4-FFF2-40B4-BE49-F238E27FC236}">
                  <a16:creationId xmlns:a16="http://schemas.microsoft.com/office/drawing/2014/main" id="{6914155D-3B83-5997-35DC-F09FD7ED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7" r="27000"/>
            <a:stretch/>
          </p:blipFill>
          <p:spPr>
            <a:xfrm>
              <a:off x="1276462" y="1216887"/>
              <a:ext cx="2016621" cy="214158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5D62313-B576-F748-F2C9-E3B6B157F68B}"/>
                </a:ext>
              </a:extLst>
            </p:cNvPr>
            <p:cNvCxnSpPr>
              <a:cxnSpLocks/>
            </p:cNvCxnSpPr>
            <p:nvPr/>
          </p:nvCxnSpPr>
          <p:spPr>
            <a:xfrm>
              <a:off x="2023347" y="1325545"/>
              <a:ext cx="0" cy="1931137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B3313F-1F07-74D2-EA01-CC954290A671}"/>
                </a:ext>
              </a:extLst>
            </p:cNvPr>
            <p:cNvCxnSpPr>
              <a:cxnSpLocks/>
            </p:cNvCxnSpPr>
            <p:nvPr/>
          </p:nvCxnSpPr>
          <p:spPr>
            <a:xfrm>
              <a:off x="2320380" y="1970909"/>
              <a:ext cx="0" cy="129270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59D87C5-7AF9-42D7-522E-679A3337D84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464594" y="2068551"/>
              <a:ext cx="0" cy="23762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E5F35F6-52E9-685B-4D21-2592D394DAFD}"/>
                </a:ext>
              </a:extLst>
            </p:cNvPr>
            <p:cNvCxnSpPr/>
            <p:nvPr/>
          </p:nvCxnSpPr>
          <p:spPr>
            <a:xfrm flipH="1">
              <a:off x="2140654" y="1105769"/>
              <a:ext cx="270060" cy="3296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E7C643-32CC-0269-F50D-F05B32E701A5}"/>
                    </a:ext>
                  </a:extLst>
                </p:cNvPr>
                <p:cNvSpPr txBox="1"/>
                <p:nvPr/>
              </p:nvSpPr>
              <p:spPr>
                <a:xfrm>
                  <a:off x="2410714" y="808039"/>
                  <a:ext cx="540120" cy="322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sz="20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7E7C643-32CC-0269-F50D-F05B32E70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0714" y="808039"/>
                  <a:ext cx="540120" cy="322767"/>
                </a:xfrm>
                <a:prstGeom prst="rect">
                  <a:avLst/>
                </a:prstGeom>
                <a:blipFill>
                  <a:blip r:embed="rId6"/>
                  <a:stretch>
                    <a:fillRect r="-2597" b="-1621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CEBCBBA-2371-B6A8-5E68-E777BE85F380}"/>
                    </a:ext>
                  </a:extLst>
                </p:cNvPr>
                <p:cNvSpPr txBox="1"/>
                <p:nvPr/>
              </p:nvSpPr>
              <p:spPr>
                <a:xfrm>
                  <a:off x="2732218" y="1713266"/>
                  <a:ext cx="540120" cy="322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CEBCBBA-2371-B6A8-5E68-E777BE85F3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2218" y="1713266"/>
                  <a:ext cx="540120" cy="322767"/>
                </a:xfrm>
                <a:prstGeom prst="rect">
                  <a:avLst/>
                </a:prstGeom>
                <a:blipFill>
                  <a:blip r:embed="rId7"/>
                  <a:stretch>
                    <a:fillRect r="-3896" b="-1621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D9B6177-3C28-B294-7267-DE7ED32C76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2750" y="2009831"/>
              <a:ext cx="332512" cy="1713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B51C0FFA-6217-1B45-3293-46D2404295C6}"/>
                </a:ext>
              </a:extLst>
            </p:cNvPr>
            <p:cNvSpPr/>
            <p:nvPr/>
          </p:nvSpPr>
          <p:spPr>
            <a:xfrm>
              <a:off x="1870594" y="2620574"/>
              <a:ext cx="594132" cy="464387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CEFA9F-5A42-2BB2-94B3-BEDDD7EE652D}"/>
                </a:ext>
              </a:extLst>
            </p:cNvPr>
            <p:cNvSpPr txBox="1"/>
            <p:nvPr/>
          </p:nvSpPr>
          <p:spPr>
            <a:xfrm>
              <a:off x="1870594" y="2707135"/>
              <a:ext cx="594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CN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9D0E236-DF14-2F1D-B5CF-AF5C479F4290}"/>
              </a:ext>
            </a:extLst>
          </p:cNvPr>
          <p:cNvSpPr txBox="1"/>
          <p:nvPr/>
        </p:nvSpPr>
        <p:spPr>
          <a:xfrm>
            <a:off x="1473913" y="963303"/>
            <a:ext cx="2910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Domain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Adaptation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0ECF57-32D7-04E2-79A7-F47381494662}"/>
              </a:ext>
            </a:extLst>
          </p:cNvPr>
          <p:cNvSpPr txBox="1"/>
          <p:nvPr/>
        </p:nvSpPr>
        <p:spPr>
          <a:xfrm>
            <a:off x="7232550" y="948461"/>
            <a:ext cx="2910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Extrapolation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">
            <a:extLst>
              <a:ext uri="{FF2B5EF4-FFF2-40B4-BE49-F238E27FC236}">
                <a16:creationId xmlns:a16="http://schemas.microsoft.com/office/drawing/2014/main" id="{46F93CE3-943E-CEB4-D1AC-2041D39B65B8}"/>
              </a:ext>
            </a:extLst>
          </p:cNvPr>
          <p:cNvSpPr txBox="1"/>
          <p:nvPr/>
        </p:nvSpPr>
        <p:spPr>
          <a:xfrm>
            <a:off x="767408" y="5088946"/>
            <a:ext cx="5184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entire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target domain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source domain's support.</a:t>
            </a:r>
          </a:p>
        </p:txBody>
      </p:sp>
      <p:sp>
        <p:nvSpPr>
          <p:cNvPr id="36" name="文本框 3">
            <a:extLst>
              <a:ext uri="{FF2B5EF4-FFF2-40B4-BE49-F238E27FC236}">
                <a16:creationId xmlns:a16="http://schemas.microsoft.com/office/drawing/2014/main" id="{FD3AA540-05CC-F39B-FD21-05B1838A9C2A}"/>
              </a:ext>
            </a:extLst>
          </p:cNvPr>
          <p:cNvSpPr txBox="1"/>
          <p:nvPr/>
        </p:nvSpPr>
        <p:spPr>
          <a:xfrm>
            <a:off x="6789485" y="5088946"/>
            <a:ext cx="4779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outside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training domain support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CF672C-A685-385F-9150-35E2C69E9B73}"/>
              </a:ext>
            </a:extLst>
          </p:cNvPr>
          <p:cNvGrpSpPr/>
          <p:nvPr/>
        </p:nvGrpSpPr>
        <p:grpSpPr>
          <a:xfrm>
            <a:off x="6888087" y="1625701"/>
            <a:ext cx="5361772" cy="3461676"/>
            <a:chOff x="6453578" y="808039"/>
            <a:chExt cx="2998957" cy="2420189"/>
          </a:xfrm>
        </p:grpSpPr>
        <p:pic>
          <p:nvPicPr>
            <p:cNvPr id="38" name="Picture 37" descr="A red line on a black background&#10;&#10;AI-generated content may be incorrect.">
              <a:extLst>
                <a:ext uri="{FF2B5EF4-FFF2-40B4-BE49-F238E27FC236}">
                  <a16:creationId xmlns:a16="http://schemas.microsoft.com/office/drawing/2014/main" id="{668D2824-A34B-42E5-1C56-A3CFB0494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6" r="38409"/>
            <a:stretch/>
          </p:blipFill>
          <p:spPr>
            <a:xfrm>
              <a:off x="6453578" y="1086228"/>
              <a:ext cx="1628802" cy="2142000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1305FAC-679C-B021-DE51-F81A7D296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4323" y="980728"/>
              <a:ext cx="0" cy="21562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4A5ACFE-160A-F522-7E37-303F991A60DB}"/>
                </a:ext>
              </a:extLst>
            </p:cNvPr>
            <p:cNvCxnSpPr>
              <a:cxnSpLocks/>
            </p:cNvCxnSpPr>
            <p:nvPr/>
          </p:nvCxnSpPr>
          <p:spPr>
            <a:xfrm>
              <a:off x="7221208" y="1200504"/>
              <a:ext cx="0" cy="1931137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D227854-5C07-E050-7ABD-E11F1A7B3F9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662455" y="1943510"/>
              <a:ext cx="0" cy="23762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54F68BC-D24A-CBDF-0BB5-EBDF27AD68AF}"/>
                </a:ext>
              </a:extLst>
            </p:cNvPr>
            <p:cNvCxnSpPr/>
            <p:nvPr/>
          </p:nvCxnSpPr>
          <p:spPr>
            <a:xfrm flipH="1">
              <a:off x="7335947" y="1105769"/>
              <a:ext cx="270060" cy="3296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D40D83E-C937-D4D0-37BB-E361B3C6AEED}"/>
                    </a:ext>
                  </a:extLst>
                </p:cNvPr>
                <p:cNvSpPr txBox="1"/>
                <p:nvPr/>
              </p:nvSpPr>
              <p:spPr>
                <a:xfrm>
                  <a:off x="7606007" y="808039"/>
                  <a:ext cx="540120" cy="3227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sz="2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D40D83E-C937-D4D0-37BB-E361B3C6A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6007" y="808039"/>
                  <a:ext cx="540120" cy="322768"/>
                </a:xfrm>
                <a:prstGeom prst="rect">
                  <a:avLst/>
                </a:prstGeom>
                <a:blipFill>
                  <a:blip r:embed="rId9"/>
                  <a:stretch>
                    <a:fillRect r="-2597" b="-1621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69694E6-7BB6-0B8A-0FD5-7743E1FACEA1}"/>
                    </a:ext>
                  </a:extLst>
                </p:cNvPr>
                <p:cNvSpPr txBox="1"/>
                <p:nvPr/>
              </p:nvSpPr>
              <p:spPr>
                <a:xfrm>
                  <a:off x="8179276" y="1708821"/>
                  <a:ext cx="1273259" cy="580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400" b="0" dirty="0"/>
                    <a:t>        </a:t>
                  </a:r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zh-CN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endPara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(out</a:t>
                  </a:r>
                  <a:r>
                    <a:rPr lang="zh-CN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of</a:t>
                  </a:r>
                  <a:r>
                    <a:rPr lang="zh-CN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support)</a:t>
                  </a:r>
                  <a:endParaRPr lang="en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69694E6-7BB6-0B8A-0FD5-7743E1FACE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9276" y="1708821"/>
                  <a:ext cx="1273259" cy="580982"/>
                </a:xfrm>
                <a:prstGeom prst="rect">
                  <a:avLst/>
                </a:prstGeom>
                <a:blipFill>
                  <a:blip r:embed="rId10"/>
                  <a:stretch>
                    <a:fillRect l="-556" b="-16667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22EE58B-C001-AF75-C0B9-424DA73BD7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2064" y="1931309"/>
              <a:ext cx="332512" cy="1713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4E56D88F-7DB6-C575-5EF1-0EAEA672AF1B}"/>
                </a:ext>
              </a:extLst>
            </p:cNvPr>
            <p:cNvSpPr/>
            <p:nvPr/>
          </p:nvSpPr>
          <p:spPr>
            <a:xfrm>
              <a:off x="7894456" y="1994324"/>
              <a:ext cx="288032" cy="288032"/>
            </a:xfrm>
            <a:prstGeom prst="triangl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71893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D93E8-F34C-DCBB-5864-AEEE3BDF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37395-0593-7687-6D55-1E7D26232B38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9681D-4D0F-D934-D340-46AFAE18A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9D3788-6276-8F91-7841-1C69019979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1520298-E0E7-14FD-780E-76C9C7EE050B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Extension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for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One-Sample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Extrapolation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65BA77D-D96F-CBE4-C7C4-B1189A0A64C9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Towards Understanding Extrapolation: a Causal Lens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NeurIPS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AF242B7-5D17-0EC7-D65B-BBEA705D0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58" y="2637312"/>
            <a:ext cx="4206184" cy="360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DD9A04-1169-27D9-003B-D116596E4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184" y="2637312"/>
            <a:ext cx="4202056" cy="3600000"/>
          </a:xfrm>
          <a:prstGeom prst="rect">
            <a:avLst/>
          </a:prstGeom>
        </p:spPr>
      </p:pic>
      <p:sp>
        <p:nvSpPr>
          <p:cNvPr id="34" name="文本框 3">
            <a:extLst>
              <a:ext uri="{FF2B5EF4-FFF2-40B4-BE49-F238E27FC236}">
                <a16:creationId xmlns:a16="http://schemas.microsoft.com/office/drawing/2014/main" id="{EEF12F72-DCB6-56A4-68F4-C19FF901AC5A}"/>
              </a:ext>
            </a:extLst>
          </p:cNvPr>
          <p:cNvSpPr txBox="1"/>
          <p:nvPr/>
        </p:nvSpPr>
        <p:spPr>
          <a:xfrm>
            <a:off x="263353" y="836712"/>
            <a:ext cx="1072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Dense shifts require mild off-support deviations; sparse shifts demand the preservation of invariants. 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invariant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sparsity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4BFD2D-8EB7-46D2-B741-7C94D4E1159F}"/>
              </a:ext>
            </a:extLst>
          </p:cNvPr>
          <p:cNvSpPr txBox="1"/>
          <p:nvPr/>
        </p:nvSpPr>
        <p:spPr>
          <a:xfrm>
            <a:off x="1238458" y="206896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Dense Shifts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(camera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view)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1FDD44-7200-2B42-F001-699A4EEFE70B}"/>
              </a:ext>
            </a:extLst>
          </p:cNvPr>
          <p:cNvSpPr txBox="1"/>
          <p:nvPr/>
        </p:nvSpPr>
        <p:spPr>
          <a:xfrm>
            <a:off x="6776008" y="206896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Sparse Shifts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(background)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088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53A86-37A9-FBA1-A2DA-1D4E5EC8D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723E0E-285B-EFBC-DCD3-8B2CD8888092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FEC71-BB12-D5CD-3D3E-DE3AB073B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969DEA-F091-C69E-1ABA-5F2BB1BDE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68CD9F9-8F50-2CA9-3FEA-CFDEE3DAD260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Experimental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Results</a:t>
            </a:r>
          </a:p>
        </p:txBody>
      </p:sp>
      <p:pic>
        <p:nvPicPr>
          <p:cNvPr id="4" name="Picture 3" descr="A diagram of different shades of blue and red&#10;&#10;AI-generated content may be incorrect.">
            <a:extLst>
              <a:ext uri="{FF2B5EF4-FFF2-40B4-BE49-F238E27FC236}">
                <a16:creationId xmlns:a16="http://schemas.microsoft.com/office/drawing/2014/main" id="{F5672499-A32F-863A-126B-C09AE7108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132856"/>
            <a:ext cx="4455642" cy="4036938"/>
          </a:xfrm>
          <a:prstGeom prst="rect">
            <a:avLst/>
          </a:prstGeom>
        </p:spPr>
      </p:pic>
      <p:graphicFrame>
        <p:nvGraphicFramePr>
          <p:cNvPr id="8" name="图表 62">
            <a:extLst>
              <a:ext uri="{FF2B5EF4-FFF2-40B4-BE49-F238E27FC236}">
                <a16:creationId xmlns:a16="http://schemas.microsoft.com/office/drawing/2014/main" id="{37B38922-D219-C42D-132F-2CE709F28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5554327"/>
              </p:ext>
            </p:extLst>
          </p:nvPr>
        </p:nvGraphicFramePr>
        <p:xfrm>
          <a:off x="6132763" y="1991329"/>
          <a:ext cx="5003797" cy="4462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D65F425-1D24-B3D6-EF05-9129EB789824}"/>
              </a:ext>
            </a:extLst>
          </p:cNvPr>
          <p:cNvSpPr txBox="1"/>
          <p:nvPr/>
        </p:nvSpPr>
        <p:spPr>
          <a:xfrm>
            <a:off x="972454" y="1024063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invariant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variables'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F08450-7735-9B0D-5B2A-B0EDB6730E79}"/>
              </a:ext>
            </a:extLst>
          </p:cNvPr>
          <p:cNvSpPr txBox="1"/>
          <p:nvPr/>
        </p:nvSpPr>
        <p:spPr>
          <a:xfrm>
            <a:off x="6672064" y="1024063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sparsity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A13AB5-2B60-2563-E86D-64FF05F4DB82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Towards Understanding Extrapolation: a Causal Lens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NeurIPS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596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905FE-80F1-E328-7D15-91A643EE5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29F2BC-11FB-0B96-5FCD-F08AAB46BCC7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872F0-B153-5407-3125-BD1F35368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4FC4C5-8428-39BC-8405-0E1E345ED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D71A7B8-A478-D90B-59FB-56E0DE6F8203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Causal 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for</a:t>
            </a:r>
            <a:r>
              <a:rPr lang="zh-CN" altLang="en-US" sz="3200" b="1" dirty="0"/>
              <a:t> </a:t>
            </a:r>
            <a:r>
              <a:rPr lang="en-CN" altLang="zh-CN" sz="3200" b="1" dirty="0"/>
              <a:t>Visual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Analysis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AF4818-C487-73D6-A542-4F0CFC3CEC09}"/>
              </a:ext>
            </a:extLst>
          </p:cNvPr>
          <p:cNvSpPr/>
          <p:nvPr/>
        </p:nvSpPr>
        <p:spPr>
          <a:xfrm>
            <a:off x="286194" y="1061564"/>
            <a:ext cx="5616624" cy="2439444"/>
          </a:xfrm>
          <a:prstGeom prst="rect">
            <a:avLst/>
          </a:prstGeom>
          <a:noFill/>
          <a:ln w="38100">
            <a:solidFill>
              <a:schemeClr val="accent2">
                <a:alpha val="3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B5BB83-035B-2CB0-9BB5-2D04DCEF4A38}"/>
              </a:ext>
            </a:extLst>
          </p:cNvPr>
          <p:cNvSpPr/>
          <p:nvPr/>
        </p:nvSpPr>
        <p:spPr>
          <a:xfrm>
            <a:off x="292820" y="3941884"/>
            <a:ext cx="5616624" cy="2439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alpha val="2963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EF2BF0-8B3C-63E0-7102-F0BA18AEC54D}"/>
              </a:ext>
            </a:extLst>
          </p:cNvPr>
          <p:cNvSpPr/>
          <p:nvPr/>
        </p:nvSpPr>
        <p:spPr>
          <a:xfrm>
            <a:off x="6282558" y="3941884"/>
            <a:ext cx="5616624" cy="2439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alpha val="2963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C1FA749-41ED-87E5-DE64-88B58A015A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</a:blip>
          <a:srcRect r="67365"/>
          <a:stretch/>
        </p:blipFill>
        <p:spPr>
          <a:xfrm>
            <a:off x="688191" y="1548224"/>
            <a:ext cx="1776549" cy="18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59F64C-65D8-EE0B-16CF-0EB23A8453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</a:blip>
          <a:srcRect l="33465" r="33814"/>
          <a:stretch/>
        </p:blipFill>
        <p:spPr>
          <a:xfrm>
            <a:off x="3516865" y="1552955"/>
            <a:ext cx="1781189" cy="180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A31503-AC01-6295-1137-991E5E0322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7000"/>
          </a:blip>
          <a:srcRect l="2338" t="8274" r="2720" b="8696"/>
          <a:stretch/>
        </p:blipFill>
        <p:spPr>
          <a:xfrm>
            <a:off x="479376" y="4258589"/>
            <a:ext cx="5266628" cy="923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6F71D06-C47B-873E-74A8-A5AF81D9934A}"/>
              </a:ext>
            </a:extLst>
          </p:cNvPr>
          <p:cNvSpPr txBox="1"/>
          <p:nvPr/>
        </p:nvSpPr>
        <p:spPr>
          <a:xfrm>
            <a:off x="538317" y="5309555"/>
            <a:ext cx="5207687" cy="923330"/>
          </a:xfrm>
          <a:prstGeom prst="rect">
            <a:avLst/>
          </a:prstGeom>
          <a:solidFill>
            <a:schemeClr val="bg1"/>
          </a:solidFill>
          <a:ln w="444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Q: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the accident still happen if fewer vehicles were on the road?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road is not congested in the first place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9AFC7B96-E853-1085-91DD-9D2DF45879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80" y="4941320"/>
            <a:ext cx="1368000" cy="1368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6">
                <a:alpha val="30620"/>
              </a:schemeClr>
            </a:solidFill>
          </a:ln>
        </p:spPr>
      </p:pic>
      <p:pic>
        <p:nvPicPr>
          <p:cNvPr id="35" name="Picture 34" descr="A dog wearing a flower crown and holding a sign&#10;&#10;AI-generated content may be incorrect.">
            <a:extLst>
              <a:ext uri="{FF2B5EF4-FFF2-40B4-BE49-F238E27FC236}">
                <a16:creationId xmlns:a16="http://schemas.microsoft.com/office/drawing/2014/main" id="{58FABB99-B40C-5703-8C9F-DA6FF5EFB7D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24" y="4941320"/>
            <a:ext cx="1368000" cy="1368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alpha val="34530"/>
              </a:schemeClr>
            </a:solidFill>
          </a:ln>
        </p:spPr>
      </p:pic>
      <p:pic>
        <p:nvPicPr>
          <p:cNvPr id="36" name="Picture 35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1CE45F74-2DDD-05DD-45D0-324E6F93120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02" y="4941320"/>
            <a:ext cx="1368000" cy="1368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>
                <a:alpha val="32569"/>
              </a:schemeClr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7B1275E-1703-0B64-298A-423665A4F908}"/>
              </a:ext>
            </a:extLst>
          </p:cNvPr>
          <p:cNvSpPr txBox="1"/>
          <p:nvPr/>
        </p:nvSpPr>
        <p:spPr>
          <a:xfrm>
            <a:off x="6513980" y="4222829"/>
            <a:ext cx="5198644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crown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holding a sign with 2025 printed on it</a:t>
            </a:r>
            <a:endParaRPr lang="en-CN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E1F999-0C06-FF42-17D8-61B24F53C65E}"/>
              </a:ext>
            </a:extLst>
          </p:cNvPr>
          <p:cNvSpPr/>
          <p:nvPr/>
        </p:nvSpPr>
        <p:spPr>
          <a:xfrm>
            <a:off x="6231311" y="1061563"/>
            <a:ext cx="5616624" cy="243944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8CCF9E4-869F-9858-018A-55A8D11A335C}"/>
              </a:ext>
            </a:extLst>
          </p:cNvPr>
          <p:cNvSpPr/>
          <p:nvPr/>
        </p:nvSpPr>
        <p:spPr>
          <a:xfrm>
            <a:off x="2535323" y="2134471"/>
            <a:ext cx="922108" cy="608611"/>
          </a:xfrm>
          <a:prstGeom prst="rightArrow">
            <a:avLst/>
          </a:prstGeom>
          <a:solidFill>
            <a:schemeClr val="bg1">
              <a:lumMod val="85000"/>
              <a:alpha val="26614"/>
            </a:schemeClr>
          </a:solidFill>
          <a:ln w="38100">
            <a:solidFill>
              <a:schemeClr val="tx1">
                <a:alpha val="23161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C2DCF-B4B6-68F7-39C5-BD303407A90F}"/>
              </a:ext>
            </a:extLst>
          </p:cNvPr>
          <p:cNvSpPr txBox="1"/>
          <p:nvPr/>
        </p:nvSpPr>
        <p:spPr>
          <a:xfrm>
            <a:off x="2561465" y="2239482"/>
            <a:ext cx="810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</a:rPr>
              <a:t>adapt</a:t>
            </a:r>
            <a:endParaRPr lang="en-C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C67CE15-8D2C-47A6-76A4-B4004AE7D3F9}"/>
              </a:ext>
            </a:extLst>
          </p:cNvPr>
          <p:cNvSpPr/>
          <p:nvPr/>
        </p:nvSpPr>
        <p:spPr>
          <a:xfrm>
            <a:off x="7787246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Controllable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5F09FEC-C0FB-B746-60A0-8CD895A1ECCD}"/>
              </a:ext>
            </a:extLst>
          </p:cNvPr>
          <p:cNvSpPr/>
          <p:nvPr/>
        </p:nvSpPr>
        <p:spPr>
          <a:xfrm>
            <a:off x="1819819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Transferable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80D63CE-7E29-ABFD-2187-AC3146F1CDBA}"/>
              </a:ext>
            </a:extLst>
          </p:cNvPr>
          <p:cNvSpPr/>
          <p:nvPr/>
        </p:nvSpPr>
        <p:spPr>
          <a:xfrm>
            <a:off x="7787246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Interpretable</a:t>
            </a:r>
            <a:endParaRPr lang="en-CN" sz="2400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2440B75-EAE1-3D7E-D375-91FFFD7C8555}"/>
              </a:ext>
            </a:extLst>
          </p:cNvPr>
          <p:cNvSpPr/>
          <p:nvPr/>
        </p:nvSpPr>
        <p:spPr>
          <a:xfrm>
            <a:off x="1819819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3011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Reasoning-capable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CFE67-F294-5C9D-2AD2-2F7444C4308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19623" y="1582510"/>
            <a:ext cx="5040000" cy="1731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156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844FD-3AA6-7E9F-8CA3-A533CA5DD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9BE211-DFDD-3306-3638-BCFCE69CD8B6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83043-4FF5-B1B6-1E1C-BDBFD62C9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375896-79DD-9C1E-73C4-C6FB03473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7B88FE9-79D6-D020-EE4C-824712F36855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Natural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Hierarchies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of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Visual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Concepts</a:t>
            </a: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425D9A4F-18CF-24B1-83C3-E7E7A5AD034B}"/>
              </a:ext>
            </a:extLst>
          </p:cNvPr>
          <p:cNvSpPr txBox="1"/>
          <p:nvPr/>
        </p:nvSpPr>
        <p:spPr>
          <a:xfrm>
            <a:off x="263353" y="836712"/>
            <a:ext cx="10729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Learning: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hierarchical model.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>
                <a:extLst>
                  <a:ext uri="{FF2B5EF4-FFF2-40B4-BE49-F238E27FC236}">
                    <a16:creationId xmlns:a16="http://schemas.microsoft.com/office/drawing/2014/main" id="{7B0EFB2C-8B5E-F035-5EC4-9843C0946CB1}"/>
                  </a:ext>
                </a:extLst>
              </p:cNvPr>
              <p:cNvSpPr txBox="1"/>
              <p:nvPr/>
            </p:nvSpPr>
            <p:spPr>
              <a:xfrm>
                <a:off x="5015880" y="2204864"/>
                <a:ext cx="404983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28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13" name="Equation">
                <a:extLst>
                  <a:ext uri="{FF2B5EF4-FFF2-40B4-BE49-F238E27FC236}">
                    <a16:creationId xmlns:a16="http://schemas.microsoft.com/office/drawing/2014/main" id="{7B0EFB2C-8B5E-F035-5EC4-9843C0946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880" y="2204864"/>
                <a:ext cx="404983" cy="430887"/>
              </a:xfrm>
              <a:prstGeom prst="rect">
                <a:avLst/>
              </a:prstGeom>
              <a:blipFill>
                <a:blip r:embed="rId5"/>
                <a:stretch>
                  <a:fillRect l="-12500" r="-9375" b="-142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quation">
                <a:extLst>
                  <a:ext uri="{FF2B5EF4-FFF2-40B4-BE49-F238E27FC236}">
                    <a16:creationId xmlns:a16="http://schemas.microsoft.com/office/drawing/2014/main" id="{81E5E629-1D79-A508-1090-42DAB78565DB}"/>
                  </a:ext>
                </a:extLst>
              </p:cNvPr>
              <p:cNvSpPr txBox="1"/>
              <p:nvPr/>
            </p:nvSpPr>
            <p:spPr>
              <a:xfrm>
                <a:off x="4590763" y="3068960"/>
                <a:ext cx="413255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28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14" name="Equation">
                <a:extLst>
                  <a:ext uri="{FF2B5EF4-FFF2-40B4-BE49-F238E27FC236}">
                    <a16:creationId xmlns:a16="http://schemas.microsoft.com/office/drawing/2014/main" id="{81E5E629-1D79-A508-1090-42DAB7856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763" y="3068960"/>
                <a:ext cx="413255" cy="430887"/>
              </a:xfrm>
              <a:prstGeom prst="rect">
                <a:avLst/>
              </a:prstGeom>
              <a:blipFill>
                <a:blip r:embed="rId6"/>
                <a:stretch>
                  <a:fillRect l="-8824" r="-2941" b="-142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quation">
                <a:extLst>
                  <a:ext uri="{FF2B5EF4-FFF2-40B4-BE49-F238E27FC236}">
                    <a16:creationId xmlns:a16="http://schemas.microsoft.com/office/drawing/2014/main" id="{C3A069B8-7DB3-BF00-91B3-717B66486AC2}"/>
                  </a:ext>
                </a:extLst>
              </p:cNvPr>
              <p:cNvSpPr txBox="1"/>
              <p:nvPr/>
            </p:nvSpPr>
            <p:spPr>
              <a:xfrm>
                <a:off x="5382851" y="3068960"/>
                <a:ext cx="413255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28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16" name="Equation">
                <a:extLst>
                  <a:ext uri="{FF2B5EF4-FFF2-40B4-BE49-F238E27FC236}">
                    <a16:creationId xmlns:a16="http://schemas.microsoft.com/office/drawing/2014/main" id="{C3A069B8-7DB3-BF00-91B3-717B66486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851" y="3068960"/>
                <a:ext cx="413255" cy="430887"/>
              </a:xfrm>
              <a:prstGeom prst="rect">
                <a:avLst/>
              </a:prstGeom>
              <a:blipFill>
                <a:blip r:embed="rId7"/>
                <a:stretch>
                  <a:fillRect l="-8824" r="-5882" b="-142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723AC85-75EC-47C7-E689-1375991E739D}"/>
              </a:ext>
            </a:extLst>
          </p:cNvPr>
          <p:cNvSpPr txBox="1"/>
          <p:nvPr/>
        </p:nvSpPr>
        <p:spPr>
          <a:xfrm>
            <a:off x="779631" y="2389530"/>
            <a:ext cx="2794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High-level</a:t>
            </a:r>
            <a:r>
              <a:rPr lang="zh-CN" alt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cute,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0FC552-6EB8-7EE3-EDEE-520DEC748941}"/>
              </a:ext>
            </a:extLst>
          </p:cNvPr>
          <p:cNvSpPr txBox="1"/>
          <p:nvPr/>
        </p:nvSpPr>
        <p:spPr>
          <a:xfrm>
            <a:off x="779631" y="3896181"/>
            <a:ext cx="2794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Low-level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eyes,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fur, blanket,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at lying on the floor&#10;&#10;AI-generated content may be incorrect.">
            <a:extLst>
              <a:ext uri="{FF2B5EF4-FFF2-40B4-BE49-F238E27FC236}">
                <a16:creationId xmlns:a16="http://schemas.microsoft.com/office/drawing/2014/main" id="{10DA0827-C4C6-63F4-B4EF-EBD230B668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7827276" y="2256078"/>
            <a:ext cx="3309266" cy="3278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Equation">
                <a:extLst>
                  <a:ext uri="{FF2B5EF4-FFF2-40B4-BE49-F238E27FC236}">
                    <a16:creationId xmlns:a16="http://schemas.microsoft.com/office/drawing/2014/main" id="{CA71E3EB-A685-35CD-D9C3-498B2DA252AC}"/>
                  </a:ext>
                </a:extLst>
              </p:cNvPr>
              <p:cNvSpPr txBox="1"/>
              <p:nvPr/>
            </p:nvSpPr>
            <p:spPr>
              <a:xfrm>
                <a:off x="4007768" y="4005064"/>
                <a:ext cx="466666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Equation">
                <a:extLst>
                  <a:ext uri="{FF2B5EF4-FFF2-40B4-BE49-F238E27FC236}">
                    <a16:creationId xmlns:a16="http://schemas.microsoft.com/office/drawing/2014/main" id="{CA71E3EB-A685-35CD-D9C3-498B2DA25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4005064"/>
                <a:ext cx="466666" cy="430887"/>
              </a:xfrm>
              <a:prstGeom prst="rect">
                <a:avLst/>
              </a:prstGeom>
              <a:blipFill>
                <a:blip r:embed="rId9"/>
                <a:stretch>
                  <a:fillRect l="-15789" t="-25714" r="-52632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854A35BA-618B-2647-9AFD-8850C12752E7}"/>
                  </a:ext>
                </a:extLst>
              </p:cNvPr>
              <p:cNvSpPr txBox="1"/>
              <p:nvPr/>
            </p:nvSpPr>
            <p:spPr>
              <a:xfrm>
                <a:off x="5218029" y="4005064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854A35BA-618B-2647-9AFD-8850C1275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029" y="4005064"/>
                <a:ext cx="474937" cy="430887"/>
              </a:xfrm>
              <a:prstGeom prst="rect">
                <a:avLst/>
              </a:prstGeom>
              <a:blipFill>
                <a:blip r:embed="rId10"/>
                <a:stretch>
                  <a:fillRect l="-15385" t="-25714" r="-51282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>
                <a:extLst>
                  <a:ext uri="{FF2B5EF4-FFF2-40B4-BE49-F238E27FC236}">
                    <a16:creationId xmlns:a16="http://schemas.microsoft.com/office/drawing/2014/main" id="{0E72B6FF-001F-E2F6-3B91-0FFA66FB0709}"/>
                  </a:ext>
                </a:extLst>
              </p:cNvPr>
              <p:cNvSpPr txBox="1"/>
              <p:nvPr/>
            </p:nvSpPr>
            <p:spPr>
              <a:xfrm>
                <a:off x="4609340" y="4005064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Equation">
                <a:extLst>
                  <a:ext uri="{FF2B5EF4-FFF2-40B4-BE49-F238E27FC236}">
                    <a16:creationId xmlns:a16="http://schemas.microsoft.com/office/drawing/2014/main" id="{0E72B6FF-001F-E2F6-3B91-0FFA66FB0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340" y="4005064"/>
                <a:ext cx="474937" cy="430887"/>
              </a:xfrm>
              <a:prstGeom prst="rect">
                <a:avLst/>
              </a:prstGeom>
              <a:blipFill>
                <a:blip r:embed="rId11"/>
                <a:stretch>
                  <a:fillRect l="-15385" t="-25714" r="-53846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quation">
                <a:extLst>
                  <a:ext uri="{FF2B5EF4-FFF2-40B4-BE49-F238E27FC236}">
                    <a16:creationId xmlns:a16="http://schemas.microsoft.com/office/drawing/2014/main" id="{D9879021-19E7-F8AB-9008-B423AA9B4AA6}"/>
                  </a:ext>
                </a:extLst>
              </p:cNvPr>
              <p:cNvSpPr txBox="1"/>
              <p:nvPr/>
            </p:nvSpPr>
            <p:spPr>
              <a:xfrm>
                <a:off x="5826718" y="4005064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Equation">
                <a:extLst>
                  <a:ext uri="{FF2B5EF4-FFF2-40B4-BE49-F238E27FC236}">
                    <a16:creationId xmlns:a16="http://schemas.microsoft.com/office/drawing/2014/main" id="{D9879021-19E7-F8AB-9008-B423AA9B4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718" y="4005064"/>
                <a:ext cx="474937" cy="430887"/>
              </a:xfrm>
              <a:prstGeom prst="rect">
                <a:avLst/>
              </a:prstGeom>
              <a:blipFill>
                <a:blip r:embed="rId12"/>
                <a:stretch>
                  <a:fillRect l="-15385" t="-25714" r="-51282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B3FC4791-F68D-2765-8C76-9EE9BF009337}"/>
                  </a:ext>
                </a:extLst>
              </p:cNvPr>
              <p:cNvSpPr txBox="1"/>
              <p:nvPr/>
            </p:nvSpPr>
            <p:spPr>
              <a:xfrm>
                <a:off x="6770624" y="4005064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B3FC4791-F68D-2765-8C76-9EE9BF009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624" y="4005064"/>
                <a:ext cx="474937" cy="430887"/>
              </a:xfrm>
              <a:prstGeom prst="rect">
                <a:avLst/>
              </a:prstGeom>
              <a:blipFill>
                <a:blip r:embed="rId13"/>
                <a:stretch>
                  <a:fillRect l="-15789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Equation">
                <a:extLst>
                  <a:ext uri="{FF2B5EF4-FFF2-40B4-BE49-F238E27FC236}">
                    <a16:creationId xmlns:a16="http://schemas.microsoft.com/office/drawing/2014/main" id="{3AF3DE22-977D-5108-A134-40FD1D0D0AFC}"/>
                  </a:ext>
                </a:extLst>
              </p:cNvPr>
              <p:cNvSpPr txBox="1"/>
              <p:nvPr/>
            </p:nvSpPr>
            <p:spPr>
              <a:xfrm>
                <a:off x="3503712" y="5013176"/>
                <a:ext cx="44550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Equation">
                <a:extLst>
                  <a:ext uri="{FF2B5EF4-FFF2-40B4-BE49-F238E27FC236}">
                    <a16:creationId xmlns:a16="http://schemas.microsoft.com/office/drawing/2014/main" id="{3AF3DE22-977D-5108-A134-40FD1D0D0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712" y="5013176"/>
                <a:ext cx="445507" cy="430887"/>
              </a:xfrm>
              <a:prstGeom prst="rect">
                <a:avLst/>
              </a:prstGeom>
              <a:blipFill>
                <a:blip r:embed="rId14"/>
                <a:stretch>
                  <a:fillRect l="-8333" t="-25714" r="-55556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quation">
                <a:extLst>
                  <a:ext uri="{FF2B5EF4-FFF2-40B4-BE49-F238E27FC236}">
                    <a16:creationId xmlns:a16="http://schemas.microsoft.com/office/drawing/2014/main" id="{334EE8F1-0C73-B248-3F66-610F9D875893}"/>
                  </a:ext>
                </a:extLst>
              </p:cNvPr>
              <p:cNvSpPr txBox="1"/>
              <p:nvPr/>
            </p:nvSpPr>
            <p:spPr>
              <a:xfrm>
                <a:off x="4526169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Equation">
                <a:extLst>
                  <a:ext uri="{FF2B5EF4-FFF2-40B4-BE49-F238E27FC236}">
                    <a16:creationId xmlns:a16="http://schemas.microsoft.com/office/drawing/2014/main" id="{334EE8F1-0C73-B248-3F66-610F9D875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169" y="5013176"/>
                <a:ext cx="453779" cy="430887"/>
              </a:xfrm>
              <a:prstGeom prst="rect">
                <a:avLst/>
              </a:prstGeom>
              <a:blipFill>
                <a:blip r:embed="rId15"/>
                <a:stretch>
                  <a:fillRect l="-8108" t="-25714" r="-54054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Equation">
                <a:extLst>
                  <a:ext uri="{FF2B5EF4-FFF2-40B4-BE49-F238E27FC236}">
                    <a16:creationId xmlns:a16="http://schemas.microsoft.com/office/drawing/2014/main" id="{6E757AC9-A628-A4F4-E34D-EF2A5BC78665}"/>
                  </a:ext>
                </a:extLst>
              </p:cNvPr>
              <p:cNvSpPr txBox="1"/>
              <p:nvPr/>
            </p:nvSpPr>
            <p:spPr>
              <a:xfrm>
                <a:off x="4011382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Equation">
                <a:extLst>
                  <a:ext uri="{FF2B5EF4-FFF2-40B4-BE49-F238E27FC236}">
                    <a16:creationId xmlns:a16="http://schemas.microsoft.com/office/drawing/2014/main" id="{6E757AC9-A628-A4F4-E34D-EF2A5BC78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382" y="5013176"/>
                <a:ext cx="453779" cy="430887"/>
              </a:xfrm>
              <a:prstGeom prst="rect">
                <a:avLst/>
              </a:prstGeom>
              <a:blipFill>
                <a:blip r:embed="rId16"/>
                <a:stretch>
                  <a:fillRect l="-8108" t="-25714" r="-56757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17AFA161-ED0B-4FBB-85CC-A1134BCEBB89}"/>
                  </a:ext>
                </a:extLst>
              </p:cNvPr>
              <p:cNvSpPr txBox="1"/>
              <p:nvPr/>
            </p:nvSpPr>
            <p:spPr>
              <a:xfrm>
                <a:off x="5040956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17AFA161-ED0B-4FBB-85CC-A1134BCEB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956" y="5013176"/>
                <a:ext cx="453779" cy="430887"/>
              </a:xfrm>
              <a:prstGeom prst="rect">
                <a:avLst/>
              </a:prstGeom>
              <a:blipFill>
                <a:blip r:embed="rId17"/>
                <a:stretch>
                  <a:fillRect l="-5405" t="-25714" r="-56757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Equation">
                <a:extLst>
                  <a:ext uri="{FF2B5EF4-FFF2-40B4-BE49-F238E27FC236}">
                    <a16:creationId xmlns:a16="http://schemas.microsoft.com/office/drawing/2014/main" id="{8A93195D-61C0-DDAB-379F-C043B8958A4C}"/>
                  </a:ext>
                </a:extLst>
              </p:cNvPr>
              <p:cNvSpPr txBox="1"/>
              <p:nvPr/>
            </p:nvSpPr>
            <p:spPr>
              <a:xfrm>
                <a:off x="5555743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Equation">
                <a:extLst>
                  <a:ext uri="{FF2B5EF4-FFF2-40B4-BE49-F238E27FC236}">
                    <a16:creationId xmlns:a16="http://schemas.microsoft.com/office/drawing/2014/main" id="{8A93195D-61C0-DDAB-379F-C043B8958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743" y="5013176"/>
                <a:ext cx="453779" cy="430887"/>
              </a:xfrm>
              <a:prstGeom prst="rect">
                <a:avLst/>
              </a:prstGeom>
              <a:blipFill>
                <a:blip r:embed="rId18"/>
                <a:stretch>
                  <a:fillRect l="-8108" t="-25714" r="-54054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quation">
                <a:extLst>
                  <a:ext uri="{FF2B5EF4-FFF2-40B4-BE49-F238E27FC236}">
                    <a16:creationId xmlns:a16="http://schemas.microsoft.com/office/drawing/2014/main" id="{14D5386C-D0BB-0198-2256-002084A33F18}"/>
                  </a:ext>
                </a:extLst>
              </p:cNvPr>
              <p:cNvSpPr txBox="1"/>
              <p:nvPr/>
            </p:nvSpPr>
            <p:spPr>
              <a:xfrm>
                <a:off x="6070530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Equation">
                <a:extLst>
                  <a:ext uri="{FF2B5EF4-FFF2-40B4-BE49-F238E27FC236}">
                    <a16:creationId xmlns:a16="http://schemas.microsoft.com/office/drawing/2014/main" id="{14D5386C-D0BB-0198-2256-002084A33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530" y="5013176"/>
                <a:ext cx="453779" cy="430887"/>
              </a:xfrm>
              <a:prstGeom prst="rect">
                <a:avLst/>
              </a:prstGeom>
              <a:blipFill>
                <a:blip r:embed="rId19"/>
                <a:stretch>
                  <a:fillRect l="-8333" t="-25714" r="-5833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Equation">
                <a:extLst>
                  <a:ext uri="{FF2B5EF4-FFF2-40B4-BE49-F238E27FC236}">
                    <a16:creationId xmlns:a16="http://schemas.microsoft.com/office/drawing/2014/main" id="{DA65818B-6215-8903-51BB-1F4895C6C92A}"/>
                  </a:ext>
                </a:extLst>
              </p:cNvPr>
              <p:cNvSpPr txBox="1"/>
              <p:nvPr/>
            </p:nvSpPr>
            <p:spPr>
              <a:xfrm>
                <a:off x="6585317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Equation">
                <a:extLst>
                  <a:ext uri="{FF2B5EF4-FFF2-40B4-BE49-F238E27FC236}">
                    <a16:creationId xmlns:a16="http://schemas.microsoft.com/office/drawing/2014/main" id="{DA65818B-6215-8903-51BB-1F4895C6C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317" y="5013176"/>
                <a:ext cx="453779" cy="430887"/>
              </a:xfrm>
              <a:prstGeom prst="rect">
                <a:avLst/>
              </a:prstGeom>
              <a:blipFill>
                <a:blip r:embed="rId20"/>
                <a:stretch>
                  <a:fillRect l="-5405" t="-25714" r="-56757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Equation">
                <a:extLst>
                  <a:ext uri="{FF2B5EF4-FFF2-40B4-BE49-F238E27FC236}">
                    <a16:creationId xmlns:a16="http://schemas.microsoft.com/office/drawing/2014/main" id="{2EC9DFB5-F93F-06E5-2738-430C5A635D0E}"/>
                  </a:ext>
                </a:extLst>
              </p:cNvPr>
              <p:cNvSpPr txBox="1"/>
              <p:nvPr/>
            </p:nvSpPr>
            <p:spPr>
              <a:xfrm>
                <a:off x="7100105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Equation">
                <a:extLst>
                  <a:ext uri="{FF2B5EF4-FFF2-40B4-BE49-F238E27FC236}">
                    <a16:creationId xmlns:a16="http://schemas.microsoft.com/office/drawing/2014/main" id="{2EC9DFB5-F93F-06E5-2738-430C5A635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105" y="5013176"/>
                <a:ext cx="453779" cy="430887"/>
              </a:xfrm>
              <a:prstGeom prst="rect">
                <a:avLst/>
              </a:prstGeom>
              <a:blipFill>
                <a:blip r:embed="rId21"/>
                <a:stretch>
                  <a:fillRect l="-8333" t="-25714" r="-5833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ion Line">
            <a:extLst>
              <a:ext uri="{FF2B5EF4-FFF2-40B4-BE49-F238E27FC236}">
                <a16:creationId xmlns:a16="http://schemas.microsoft.com/office/drawing/2014/main" id="{7330238C-77D4-2BCC-E033-DBEEC73CD0DD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flipH="1">
            <a:off x="4797391" y="2635751"/>
            <a:ext cx="420981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33" name="Connection Line">
            <a:extLst>
              <a:ext uri="{FF2B5EF4-FFF2-40B4-BE49-F238E27FC236}">
                <a16:creationId xmlns:a16="http://schemas.microsoft.com/office/drawing/2014/main" id="{D0E1C4AC-B1D7-E7B0-D057-60127B9B8FA4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5218372" y="2635751"/>
            <a:ext cx="371107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36" name="Connection Line">
            <a:extLst>
              <a:ext uri="{FF2B5EF4-FFF2-40B4-BE49-F238E27FC236}">
                <a16:creationId xmlns:a16="http://schemas.microsoft.com/office/drawing/2014/main" id="{E2FA976B-B559-3F5A-78C2-C0C8750E7F57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 flipH="1">
            <a:off x="4241101" y="3499847"/>
            <a:ext cx="556290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39" name="Connection Line">
            <a:extLst>
              <a:ext uri="{FF2B5EF4-FFF2-40B4-BE49-F238E27FC236}">
                <a16:creationId xmlns:a16="http://schemas.microsoft.com/office/drawing/2014/main" id="{CC3E194D-3374-E80D-0726-6EE9C20A968D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>
          <a:xfrm>
            <a:off x="4797391" y="3499847"/>
            <a:ext cx="49418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42" name="Connection Line">
            <a:extLst>
              <a:ext uri="{FF2B5EF4-FFF2-40B4-BE49-F238E27FC236}">
                <a16:creationId xmlns:a16="http://schemas.microsoft.com/office/drawing/2014/main" id="{08CF92B7-A20E-1B50-9381-E3195BA79FF2}"/>
              </a:ext>
            </a:extLst>
          </p:cNvPr>
          <p:cNvCxnSpPr>
            <a:cxnSpLocks/>
            <a:stCxn id="14" idx="2"/>
            <a:endCxn id="9" idx="0"/>
          </p:cNvCxnSpPr>
          <p:nvPr/>
        </p:nvCxnSpPr>
        <p:spPr>
          <a:xfrm>
            <a:off x="4797391" y="3499847"/>
            <a:ext cx="658107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45" name="Connection Line">
            <a:extLst>
              <a:ext uri="{FF2B5EF4-FFF2-40B4-BE49-F238E27FC236}">
                <a16:creationId xmlns:a16="http://schemas.microsoft.com/office/drawing/2014/main" id="{B9B39222-E611-97DA-7451-71BF25CC87AE}"/>
              </a:ext>
            </a:extLst>
          </p:cNvPr>
          <p:cNvCxnSpPr>
            <a:cxnSpLocks/>
            <a:stCxn id="16" idx="2"/>
            <a:endCxn id="9" idx="0"/>
          </p:cNvCxnSpPr>
          <p:nvPr/>
        </p:nvCxnSpPr>
        <p:spPr>
          <a:xfrm flipH="1">
            <a:off x="5455498" y="3499847"/>
            <a:ext cx="133981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48" name="Connection Line">
            <a:extLst>
              <a:ext uri="{FF2B5EF4-FFF2-40B4-BE49-F238E27FC236}">
                <a16:creationId xmlns:a16="http://schemas.microsoft.com/office/drawing/2014/main" id="{A1FCDFE7-3623-013B-76E1-FCD1563782AD}"/>
              </a:ext>
            </a:extLst>
          </p:cNvPr>
          <p:cNvCxnSpPr>
            <a:cxnSpLocks/>
            <a:stCxn id="16" idx="2"/>
            <a:endCxn id="12" idx="0"/>
          </p:cNvCxnSpPr>
          <p:nvPr/>
        </p:nvCxnSpPr>
        <p:spPr>
          <a:xfrm>
            <a:off x="5589479" y="3499847"/>
            <a:ext cx="474708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51" name="Connection Line">
            <a:extLst>
              <a:ext uri="{FF2B5EF4-FFF2-40B4-BE49-F238E27FC236}">
                <a16:creationId xmlns:a16="http://schemas.microsoft.com/office/drawing/2014/main" id="{81C0DA66-0D90-74CD-D369-0E2107FCC0C0}"/>
              </a:ext>
            </a:extLst>
          </p:cNvPr>
          <p:cNvCxnSpPr>
            <a:cxnSpLocks/>
            <a:stCxn id="16" idx="2"/>
            <a:endCxn id="11" idx="0"/>
          </p:cNvCxnSpPr>
          <p:nvPr/>
        </p:nvCxnSpPr>
        <p:spPr>
          <a:xfrm flipH="1">
            <a:off x="4846809" y="3499847"/>
            <a:ext cx="742670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54" name="Connection Line">
            <a:extLst>
              <a:ext uri="{FF2B5EF4-FFF2-40B4-BE49-F238E27FC236}">
                <a16:creationId xmlns:a16="http://schemas.microsoft.com/office/drawing/2014/main" id="{541349D8-50AB-CA5B-2F4E-636D94265929}"/>
              </a:ext>
            </a:extLst>
          </p:cNvPr>
          <p:cNvCxnSpPr>
            <a:cxnSpLocks/>
            <a:stCxn id="12" idx="3"/>
            <a:endCxn id="20" idx="1"/>
          </p:cNvCxnSpPr>
          <p:nvPr/>
        </p:nvCxnSpPr>
        <p:spPr>
          <a:xfrm>
            <a:off x="6301655" y="4220508"/>
            <a:ext cx="468969" cy="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57" name="Connection Line">
            <a:extLst>
              <a:ext uri="{FF2B5EF4-FFF2-40B4-BE49-F238E27FC236}">
                <a16:creationId xmlns:a16="http://schemas.microsoft.com/office/drawing/2014/main" id="{BEC9EBBB-5E26-CE7D-E057-0CEC015478FB}"/>
              </a:ext>
            </a:extLst>
          </p:cNvPr>
          <p:cNvCxnSpPr>
            <a:cxnSpLocks/>
            <a:stCxn id="4" idx="2"/>
            <a:endCxn id="21" idx="0"/>
          </p:cNvCxnSpPr>
          <p:nvPr/>
        </p:nvCxnSpPr>
        <p:spPr>
          <a:xfrm flipH="1">
            <a:off x="3726466" y="4435951"/>
            <a:ext cx="514635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0" name="Connection Line">
            <a:extLst>
              <a:ext uri="{FF2B5EF4-FFF2-40B4-BE49-F238E27FC236}">
                <a16:creationId xmlns:a16="http://schemas.microsoft.com/office/drawing/2014/main" id="{22C947F3-1A69-CD0A-79C9-E448F220B134}"/>
              </a:ext>
            </a:extLst>
          </p:cNvPr>
          <p:cNvCxnSpPr>
            <a:cxnSpLocks/>
            <a:stCxn id="11" idx="2"/>
            <a:endCxn id="23" idx="0"/>
          </p:cNvCxnSpPr>
          <p:nvPr/>
        </p:nvCxnSpPr>
        <p:spPr>
          <a:xfrm flipH="1">
            <a:off x="4238272" y="4435951"/>
            <a:ext cx="608537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" name="Connection Line">
            <a:extLst>
              <a:ext uri="{FF2B5EF4-FFF2-40B4-BE49-F238E27FC236}">
                <a16:creationId xmlns:a16="http://schemas.microsoft.com/office/drawing/2014/main" id="{0AED3992-1B84-548B-CD66-8495D445F4C8}"/>
              </a:ext>
            </a:extLst>
          </p:cNvPr>
          <p:cNvCxnSpPr>
            <a:cxnSpLocks/>
            <a:stCxn id="11" idx="2"/>
            <a:endCxn id="22" idx="0"/>
          </p:cNvCxnSpPr>
          <p:nvPr/>
        </p:nvCxnSpPr>
        <p:spPr>
          <a:xfrm flipH="1">
            <a:off x="4753059" y="4435951"/>
            <a:ext cx="93750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6" name="Connection Line">
            <a:extLst>
              <a:ext uri="{FF2B5EF4-FFF2-40B4-BE49-F238E27FC236}">
                <a16:creationId xmlns:a16="http://schemas.microsoft.com/office/drawing/2014/main" id="{6F3D2056-28BB-72E4-ACBB-3E29E5EBBAC9}"/>
              </a:ext>
            </a:extLst>
          </p:cNvPr>
          <p:cNvCxnSpPr>
            <a:cxnSpLocks/>
            <a:stCxn id="11" idx="2"/>
            <a:endCxn id="25" idx="0"/>
          </p:cNvCxnSpPr>
          <p:nvPr/>
        </p:nvCxnSpPr>
        <p:spPr>
          <a:xfrm>
            <a:off x="4846809" y="4435951"/>
            <a:ext cx="93582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9" name="Connection Line">
            <a:extLst>
              <a:ext uri="{FF2B5EF4-FFF2-40B4-BE49-F238E27FC236}">
                <a16:creationId xmlns:a16="http://schemas.microsoft.com/office/drawing/2014/main" id="{0C32B975-6532-CE9A-DD68-D0E68F67F05D}"/>
              </a:ext>
            </a:extLst>
          </p:cNvPr>
          <p:cNvCxnSpPr>
            <a:cxnSpLocks/>
            <a:stCxn id="9" idx="2"/>
            <a:endCxn id="26" idx="0"/>
          </p:cNvCxnSpPr>
          <p:nvPr/>
        </p:nvCxnSpPr>
        <p:spPr>
          <a:xfrm>
            <a:off x="5455498" y="4435951"/>
            <a:ext cx="84192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2" name="Connection Line">
            <a:extLst>
              <a:ext uri="{FF2B5EF4-FFF2-40B4-BE49-F238E27FC236}">
                <a16:creationId xmlns:a16="http://schemas.microsoft.com/office/drawing/2014/main" id="{6C7CB850-7CF9-099F-51AE-A1B8FEB732D9}"/>
              </a:ext>
            </a:extLst>
          </p:cNvPr>
          <p:cNvCxnSpPr>
            <a:cxnSpLocks/>
            <a:stCxn id="9" idx="2"/>
            <a:endCxn id="24" idx="0"/>
          </p:cNvCxnSpPr>
          <p:nvPr/>
        </p:nvCxnSpPr>
        <p:spPr>
          <a:xfrm flipH="1">
            <a:off x="5267846" y="4435951"/>
            <a:ext cx="18765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5" name="Connection Line">
            <a:extLst>
              <a:ext uri="{FF2B5EF4-FFF2-40B4-BE49-F238E27FC236}">
                <a16:creationId xmlns:a16="http://schemas.microsoft.com/office/drawing/2014/main" id="{B9C68AFD-93C0-19D4-A9FE-C83B17C79FA5}"/>
              </a:ext>
            </a:extLst>
          </p:cNvPr>
          <p:cNvCxnSpPr>
            <a:cxnSpLocks/>
            <a:stCxn id="12" idx="2"/>
            <a:endCxn id="26" idx="0"/>
          </p:cNvCxnSpPr>
          <p:nvPr/>
        </p:nvCxnSpPr>
        <p:spPr>
          <a:xfrm>
            <a:off x="6064187" y="4435951"/>
            <a:ext cx="233233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8" name="Connection Line">
            <a:extLst>
              <a:ext uri="{FF2B5EF4-FFF2-40B4-BE49-F238E27FC236}">
                <a16:creationId xmlns:a16="http://schemas.microsoft.com/office/drawing/2014/main" id="{0647CE28-DC2C-6B4B-37AF-58361FC3B64D}"/>
              </a:ext>
            </a:extLst>
          </p:cNvPr>
          <p:cNvCxnSpPr>
            <a:cxnSpLocks/>
            <a:stCxn id="12" idx="2"/>
            <a:endCxn id="25" idx="0"/>
          </p:cNvCxnSpPr>
          <p:nvPr/>
        </p:nvCxnSpPr>
        <p:spPr>
          <a:xfrm flipH="1">
            <a:off x="5782633" y="4435951"/>
            <a:ext cx="28155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2" name="Connection Line">
            <a:extLst>
              <a:ext uri="{FF2B5EF4-FFF2-40B4-BE49-F238E27FC236}">
                <a16:creationId xmlns:a16="http://schemas.microsoft.com/office/drawing/2014/main" id="{7A19F957-7C73-DE0D-4DE2-27D62AC126C0}"/>
              </a:ext>
            </a:extLst>
          </p:cNvPr>
          <p:cNvCxnSpPr>
            <a:cxnSpLocks/>
            <a:stCxn id="20" idx="2"/>
            <a:endCxn id="27" idx="0"/>
          </p:cNvCxnSpPr>
          <p:nvPr/>
        </p:nvCxnSpPr>
        <p:spPr>
          <a:xfrm flipH="1">
            <a:off x="6812207" y="4435951"/>
            <a:ext cx="195886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5" name="Connection Line">
            <a:extLst>
              <a:ext uri="{FF2B5EF4-FFF2-40B4-BE49-F238E27FC236}">
                <a16:creationId xmlns:a16="http://schemas.microsoft.com/office/drawing/2014/main" id="{7119F554-64CF-D709-88E1-2D10F008C558}"/>
              </a:ext>
            </a:extLst>
          </p:cNvPr>
          <p:cNvCxnSpPr>
            <a:cxnSpLocks/>
            <a:stCxn id="20" idx="2"/>
            <a:endCxn id="28" idx="0"/>
          </p:cNvCxnSpPr>
          <p:nvPr/>
        </p:nvCxnSpPr>
        <p:spPr>
          <a:xfrm>
            <a:off x="7008093" y="4435951"/>
            <a:ext cx="31890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388408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95FFD-647D-44A2-E6DA-0F5E18FA7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Rectangle 258">
            <a:extLst>
              <a:ext uri="{FF2B5EF4-FFF2-40B4-BE49-F238E27FC236}">
                <a16:creationId xmlns:a16="http://schemas.microsoft.com/office/drawing/2014/main" id="{D4C1C363-D6C2-135F-9C0A-3D76A0C7D037}"/>
              </a:ext>
            </a:extLst>
          </p:cNvPr>
          <p:cNvSpPr/>
          <p:nvPr/>
        </p:nvSpPr>
        <p:spPr>
          <a:xfrm>
            <a:off x="4439816" y="3275260"/>
            <a:ext cx="1440280" cy="145359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27" name="Picture 226" descr="A cat lying on the floor&#10;&#10;AI-generated content may be incorrect.">
            <a:extLst>
              <a:ext uri="{FF2B5EF4-FFF2-40B4-BE49-F238E27FC236}">
                <a16:creationId xmlns:a16="http://schemas.microsoft.com/office/drawing/2014/main" id="{369F2E01-DB44-8BC5-AA71-63A98C57E27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7" t="64216" r="6135" b="19133"/>
          <a:stretch/>
        </p:blipFill>
        <p:spPr>
          <a:xfrm>
            <a:off x="5520702" y="4368855"/>
            <a:ext cx="360000" cy="360000"/>
          </a:xfrm>
          <a:custGeom>
            <a:avLst/>
            <a:gdLst>
              <a:gd name="connsiteX0" fmla="*/ 359746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  <a:gd name="connsiteX4" fmla="*/ 0 w 360000"/>
              <a:gd name="connsiteY4" fmla="*/ 4196 h 360000"/>
              <a:gd name="connsiteX5" fmla="*/ 359746 w 360000"/>
              <a:gd name="connsiteY5" fmla="*/ 4196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360000">
                <a:moveTo>
                  <a:pt x="359746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4196"/>
                </a:lnTo>
                <a:lnTo>
                  <a:pt x="359746" y="4196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25" name="Picture 224" descr="A cat lying on the floor&#10;&#10;AI-generated content may be incorrect.">
            <a:extLst>
              <a:ext uri="{FF2B5EF4-FFF2-40B4-BE49-F238E27FC236}">
                <a16:creationId xmlns:a16="http://schemas.microsoft.com/office/drawing/2014/main" id="{29A03B62-17B1-702E-3AFC-CA0967D7E27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4" t="64216" r="27938" b="19133"/>
          <a:stretch/>
        </p:blipFill>
        <p:spPr>
          <a:xfrm>
            <a:off x="5160608" y="4368855"/>
            <a:ext cx="360000" cy="360000"/>
          </a:xfrm>
          <a:custGeom>
            <a:avLst/>
            <a:gdLst>
              <a:gd name="connsiteX0" fmla="*/ 359746 w 360000"/>
              <a:gd name="connsiteY0" fmla="*/ 0 h 360000"/>
              <a:gd name="connsiteX1" fmla="*/ 359840 w 360000"/>
              <a:gd name="connsiteY1" fmla="*/ 0 h 360000"/>
              <a:gd name="connsiteX2" fmla="*/ 359840 w 360000"/>
              <a:gd name="connsiteY2" fmla="*/ 4196 h 360000"/>
              <a:gd name="connsiteX3" fmla="*/ 360000 w 360000"/>
              <a:gd name="connsiteY3" fmla="*/ 4196 h 360000"/>
              <a:gd name="connsiteX4" fmla="*/ 360000 w 360000"/>
              <a:gd name="connsiteY4" fmla="*/ 360000 h 360000"/>
              <a:gd name="connsiteX5" fmla="*/ 0 w 360000"/>
              <a:gd name="connsiteY5" fmla="*/ 360000 h 360000"/>
              <a:gd name="connsiteX6" fmla="*/ 0 w 360000"/>
              <a:gd name="connsiteY6" fmla="*/ 4196 h 360000"/>
              <a:gd name="connsiteX7" fmla="*/ 359746 w 360000"/>
              <a:gd name="connsiteY7" fmla="*/ 4196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359746" y="0"/>
                </a:moveTo>
                <a:lnTo>
                  <a:pt x="359840" y="0"/>
                </a:lnTo>
                <a:lnTo>
                  <a:pt x="359840" y="4196"/>
                </a:lnTo>
                <a:lnTo>
                  <a:pt x="360000" y="4196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4196"/>
                </a:lnTo>
                <a:lnTo>
                  <a:pt x="359746" y="4196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23" name="Picture 222" descr="A cat lying on the floor&#10;&#10;AI-generated content may be incorrect.">
            <a:extLst>
              <a:ext uri="{FF2B5EF4-FFF2-40B4-BE49-F238E27FC236}">
                <a16:creationId xmlns:a16="http://schemas.microsoft.com/office/drawing/2014/main" id="{CCFA0319-B19E-3B9E-B1E3-6BCD7063091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0" t="64216" r="49742" b="19133"/>
          <a:stretch/>
        </p:blipFill>
        <p:spPr>
          <a:xfrm>
            <a:off x="4800515" y="4368855"/>
            <a:ext cx="360000" cy="360000"/>
          </a:xfrm>
          <a:custGeom>
            <a:avLst/>
            <a:gdLst>
              <a:gd name="connsiteX0" fmla="*/ 359746 w 360000"/>
              <a:gd name="connsiteY0" fmla="*/ 0 h 360000"/>
              <a:gd name="connsiteX1" fmla="*/ 359839 w 360000"/>
              <a:gd name="connsiteY1" fmla="*/ 0 h 360000"/>
              <a:gd name="connsiteX2" fmla="*/ 359839 w 360000"/>
              <a:gd name="connsiteY2" fmla="*/ 4196 h 360000"/>
              <a:gd name="connsiteX3" fmla="*/ 360000 w 360000"/>
              <a:gd name="connsiteY3" fmla="*/ 4196 h 360000"/>
              <a:gd name="connsiteX4" fmla="*/ 360000 w 360000"/>
              <a:gd name="connsiteY4" fmla="*/ 360000 h 360000"/>
              <a:gd name="connsiteX5" fmla="*/ 0 w 360000"/>
              <a:gd name="connsiteY5" fmla="*/ 360000 h 360000"/>
              <a:gd name="connsiteX6" fmla="*/ 0 w 360000"/>
              <a:gd name="connsiteY6" fmla="*/ 4196 h 360000"/>
              <a:gd name="connsiteX7" fmla="*/ 359746 w 360000"/>
              <a:gd name="connsiteY7" fmla="*/ 4196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359746" y="0"/>
                </a:moveTo>
                <a:lnTo>
                  <a:pt x="359839" y="0"/>
                </a:lnTo>
                <a:lnTo>
                  <a:pt x="359839" y="4196"/>
                </a:lnTo>
                <a:lnTo>
                  <a:pt x="360000" y="4196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4196"/>
                </a:lnTo>
                <a:lnTo>
                  <a:pt x="359746" y="4196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21" name="Picture 220" descr="A cat lying on the floor&#10;&#10;AI-generated content may be incorrect.">
            <a:extLst>
              <a:ext uri="{FF2B5EF4-FFF2-40B4-BE49-F238E27FC236}">
                <a16:creationId xmlns:a16="http://schemas.microsoft.com/office/drawing/2014/main" id="{68E43879-114C-80F5-2BFB-40929E748BC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64216" r="71545" b="19133"/>
          <a:stretch/>
        </p:blipFill>
        <p:spPr>
          <a:xfrm>
            <a:off x="4440422" y="4368855"/>
            <a:ext cx="360000" cy="360000"/>
          </a:xfrm>
          <a:custGeom>
            <a:avLst/>
            <a:gdLst>
              <a:gd name="connsiteX0" fmla="*/ 359746 w 360000"/>
              <a:gd name="connsiteY0" fmla="*/ 0 h 360000"/>
              <a:gd name="connsiteX1" fmla="*/ 359839 w 360000"/>
              <a:gd name="connsiteY1" fmla="*/ 0 h 360000"/>
              <a:gd name="connsiteX2" fmla="*/ 359839 w 360000"/>
              <a:gd name="connsiteY2" fmla="*/ 4196 h 360000"/>
              <a:gd name="connsiteX3" fmla="*/ 360000 w 360000"/>
              <a:gd name="connsiteY3" fmla="*/ 4196 h 360000"/>
              <a:gd name="connsiteX4" fmla="*/ 360000 w 360000"/>
              <a:gd name="connsiteY4" fmla="*/ 360000 h 360000"/>
              <a:gd name="connsiteX5" fmla="*/ 0 w 360000"/>
              <a:gd name="connsiteY5" fmla="*/ 360000 h 360000"/>
              <a:gd name="connsiteX6" fmla="*/ 0 w 360000"/>
              <a:gd name="connsiteY6" fmla="*/ 4196 h 360000"/>
              <a:gd name="connsiteX7" fmla="*/ 359746 w 360000"/>
              <a:gd name="connsiteY7" fmla="*/ 4196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359746" y="0"/>
                </a:moveTo>
                <a:lnTo>
                  <a:pt x="359839" y="0"/>
                </a:lnTo>
                <a:lnTo>
                  <a:pt x="359839" y="4196"/>
                </a:lnTo>
                <a:lnTo>
                  <a:pt x="360000" y="4196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4196"/>
                </a:lnTo>
                <a:lnTo>
                  <a:pt x="359746" y="4196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19" name="Picture 218" descr="A cat lying on the floor&#10;&#10;AI-generated content may be incorrect.">
            <a:extLst>
              <a:ext uri="{FF2B5EF4-FFF2-40B4-BE49-F238E27FC236}">
                <a16:creationId xmlns:a16="http://schemas.microsoft.com/office/drawing/2014/main" id="{089B4A0B-E0FC-AEC3-1BF3-5316CAC19D2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 t="47759" r="6150" b="35590"/>
          <a:stretch/>
        </p:blipFill>
        <p:spPr>
          <a:xfrm>
            <a:off x="5520448" y="4013051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5804 h 360000"/>
              <a:gd name="connsiteX3" fmla="*/ 254 w 360000"/>
              <a:gd name="connsiteY3" fmla="*/ 355804 h 360000"/>
              <a:gd name="connsiteX4" fmla="*/ 254 w 360000"/>
              <a:gd name="connsiteY4" fmla="*/ 360000 h 360000"/>
              <a:gd name="connsiteX5" fmla="*/ 160 w 360000"/>
              <a:gd name="connsiteY5" fmla="*/ 360000 h 360000"/>
              <a:gd name="connsiteX6" fmla="*/ 160 w 360000"/>
              <a:gd name="connsiteY6" fmla="*/ 355804 h 360000"/>
              <a:gd name="connsiteX7" fmla="*/ 0 w 360000"/>
              <a:gd name="connsiteY7" fmla="*/ 355804 h 360000"/>
              <a:gd name="connsiteX8" fmla="*/ 0 w 360000"/>
              <a:gd name="connsiteY8" fmla="*/ 418 h 360000"/>
              <a:gd name="connsiteX9" fmla="*/ 359648 w 360000"/>
              <a:gd name="connsiteY9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60000" y="0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160" y="360000"/>
                </a:lnTo>
                <a:lnTo>
                  <a:pt x="160" y="355804"/>
                </a:lnTo>
                <a:lnTo>
                  <a:pt x="0" y="355804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17" name="Picture 216" descr="A cat lying on the floor&#10;&#10;AI-generated content may be incorrect.">
            <a:extLst>
              <a:ext uri="{FF2B5EF4-FFF2-40B4-BE49-F238E27FC236}">
                <a16:creationId xmlns:a16="http://schemas.microsoft.com/office/drawing/2014/main" id="{2B443758-41AB-5062-FCA7-EA48C924E98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8" t="47759" r="27954" b="35590"/>
          <a:stretch/>
        </p:blipFill>
        <p:spPr>
          <a:xfrm>
            <a:off x="5160354" y="4013051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59742 w 360000"/>
              <a:gd name="connsiteY1" fmla="*/ 0 h 360000"/>
              <a:gd name="connsiteX2" fmla="*/ 359742 w 360000"/>
              <a:gd name="connsiteY2" fmla="*/ 418 h 360000"/>
              <a:gd name="connsiteX3" fmla="*/ 360000 w 360000"/>
              <a:gd name="connsiteY3" fmla="*/ 418 h 360000"/>
              <a:gd name="connsiteX4" fmla="*/ 360000 w 360000"/>
              <a:gd name="connsiteY4" fmla="*/ 355804 h 360000"/>
              <a:gd name="connsiteX5" fmla="*/ 254 w 360000"/>
              <a:gd name="connsiteY5" fmla="*/ 355804 h 360000"/>
              <a:gd name="connsiteX6" fmla="*/ 254 w 360000"/>
              <a:gd name="connsiteY6" fmla="*/ 360000 h 360000"/>
              <a:gd name="connsiteX7" fmla="*/ 161 w 360000"/>
              <a:gd name="connsiteY7" fmla="*/ 360000 h 360000"/>
              <a:gd name="connsiteX8" fmla="*/ 161 w 360000"/>
              <a:gd name="connsiteY8" fmla="*/ 355804 h 360000"/>
              <a:gd name="connsiteX9" fmla="*/ 0 w 360000"/>
              <a:gd name="connsiteY9" fmla="*/ 355804 h 360000"/>
              <a:gd name="connsiteX10" fmla="*/ 0 w 360000"/>
              <a:gd name="connsiteY10" fmla="*/ 418 h 360000"/>
              <a:gd name="connsiteX11" fmla="*/ 359648 w 360000"/>
              <a:gd name="connsiteY11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59742" y="0"/>
                </a:lnTo>
                <a:lnTo>
                  <a:pt x="359742" y="418"/>
                </a:lnTo>
                <a:lnTo>
                  <a:pt x="360000" y="418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161" y="360000"/>
                </a:lnTo>
                <a:lnTo>
                  <a:pt x="161" y="355804"/>
                </a:lnTo>
                <a:lnTo>
                  <a:pt x="0" y="355804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15" name="Picture 214" descr="A cat lying on the floor&#10;&#10;AI-generated content may be incorrect.">
            <a:extLst>
              <a:ext uri="{FF2B5EF4-FFF2-40B4-BE49-F238E27FC236}">
                <a16:creationId xmlns:a16="http://schemas.microsoft.com/office/drawing/2014/main" id="{E199B966-B843-6AB5-46C3-555FB98883C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5" t="47759" r="49757" b="35590"/>
          <a:stretch/>
        </p:blipFill>
        <p:spPr>
          <a:xfrm>
            <a:off x="4800261" y="4013051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59741 w 360000"/>
              <a:gd name="connsiteY1" fmla="*/ 0 h 360000"/>
              <a:gd name="connsiteX2" fmla="*/ 359741 w 360000"/>
              <a:gd name="connsiteY2" fmla="*/ 418 h 360000"/>
              <a:gd name="connsiteX3" fmla="*/ 360000 w 360000"/>
              <a:gd name="connsiteY3" fmla="*/ 418 h 360000"/>
              <a:gd name="connsiteX4" fmla="*/ 360000 w 360000"/>
              <a:gd name="connsiteY4" fmla="*/ 355804 h 360000"/>
              <a:gd name="connsiteX5" fmla="*/ 254 w 360000"/>
              <a:gd name="connsiteY5" fmla="*/ 355804 h 360000"/>
              <a:gd name="connsiteX6" fmla="*/ 254 w 360000"/>
              <a:gd name="connsiteY6" fmla="*/ 360000 h 360000"/>
              <a:gd name="connsiteX7" fmla="*/ 161 w 360000"/>
              <a:gd name="connsiteY7" fmla="*/ 360000 h 360000"/>
              <a:gd name="connsiteX8" fmla="*/ 161 w 360000"/>
              <a:gd name="connsiteY8" fmla="*/ 355804 h 360000"/>
              <a:gd name="connsiteX9" fmla="*/ 0 w 360000"/>
              <a:gd name="connsiteY9" fmla="*/ 355804 h 360000"/>
              <a:gd name="connsiteX10" fmla="*/ 0 w 360000"/>
              <a:gd name="connsiteY10" fmla="*/ 418 h 360000"/>
              <a:gd name="connsiteX11" fmla="*/ 359648 w 360000"/>
              <a:gd name="connsiteY11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59741" y="0"/>
                </a:lnTo>
                <a:lnTo>
                  <a:pt x="359741" y="418"/>
                </a:lnTo>
                <a:lnTo>
                  <a:pt x="360000" y="418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161" y="360000"/>
                </a:lnTo>
                <a:lnTo>
                  <a:pt x="161" y="355804"/>
                </a:lnTo>
                <a:lnTo>
                  <a:pt x="0" y="355804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13" name="Picture 212" descr="A cat lying on the floor&#10;&#10;AI-generated content may be incorrect.">
            <a:extLst>
              <a:ext uri="{FF2B5EF4-FFF2-40B4-BE49-F238E27FC236}">
                <a16:creationId xmlns:a16="http://schemas.microsoft.com/office/drawing/2014/main" id="{D8897289-FD57-EF49-0447-771D58CC685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47759" r="71561" b="35590"/>
          <a:stretch/>
        </p:blipFill>
        <p:spPr>
          <a:xfrm>
            <a:off x="4440168" y="4013051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59741 w 360000"/>
              <a:gd name="connsiteY1" fmla="*/ 0 h 360000"/>
              <a:gd name="connsiteX2" fmla="*/ 359741 w 360000"/>
              <a:gd name="connsiteY2" fmla="*/ 418 h 360000"/>
              <a:gd name="connsiteX3" fmla="*/ 360000 w 360000"/>
              <a:gd name="connsiteY3" fmla="*/ 418 h 360000"/>
              <a:gd name="connsiteX4" fmla="*/ 360000 w 360000"/>
              <a:gd name="connsiteY4" fmla="*/ 355804 h 360000"/>
              <a:gd name="connsiteX5" fmla="*/ 254 w 360000"/>
              <a:gd name="connsiteY5" fmla="*/ 355804 h 360000"/>
              <a:gd name="connsiteX6" fmla="*/ 254 w 360000"/>
              <a:gd name="connsiteY6" fmla="*/ 360000 h 360000"/>
              <a:gd name="connsiteX7" fmla="*/ 0 w 360000"/>
              <a:gd name="connsiteY7" fmla="*/ 360000 h 360000"/>
              <a:gd name="connsiteX8" fmla="*/ 0 w 360000"/>
              <a:gd name="connsiteY8" fmla="*/ 418 h 360000"/>
              <a:gd name="connsiteX9" fmla="*/ 359648 w 360000"/>
              <a:gd name="connsiteY9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59741" y="0"/>
                </a:lnTo>
                <a:lnTo>
                  <a:pt x="359741" y="418"/>
                </a:lnTo>
                <a:lnTo>
                  <a:pt x="360000" y="418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0" y="360000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10" name="Picture 209" descr="A cat lying on the floor&#10;&#10;AI-generated content may be incorrect.">
            <a:extLst>
              <a:ext uri="{FF2B5EF4-FFF2-40B4-BE49-F238E27FC236}">
                <a16:creationId xmlns:a16="http://schemas.microsoft.com/office/drawing/2014/main" id="{C811B9D9-3912-2BA0-987F-31CC28CD798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0" t="31126" r="6172" b="52222"/>
          <a:stretch/>
        </p:blipFill>
        <p:spPr>
          <a:xfrm>
            <a:off x="5520096" y="3653469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258 w 360000"/>
              <a:gd name="connsiteY5" fmla="*/ 360000 h 360000"/>
              <a:gd name="connsiteX6" fmla="*/ 258 w 360000"/>
              <a:gd name="connsiteY6" fmla="*/ 359582 h 360000"/>
              <a:gd name="connsiteX7" fmla="*/ 0 w 360000"/>
              <a:gd name="connsiteY7" fmla="*/ 359582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258" y="360000"/>
                </a:lnTo>
                <a:lnTo>
                  <a:pt x="258" y="359582"/>
                </a:lnTo>
                <a:lnTo>
                  <a:pt x="0" y="359582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08" name="Picture 207" descr="A cat lying on the floor&#10;&#10;AI-generated content may be incorrect.">
            <a:extLst>
              <a:ext uri="{FF2B5EF4-FFF2-40B4-BE49-F238E27FC236}">
                <a16:creationId xmlns:a16="http://schemas.microsoft.com/office/drawing/2014/main" id="{CD208A32-5501-95E5-C07B-8C44C10E308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7" t="31126" r="27975" b="52222"/>
          <a:stretch/>
        </p:blipFill>
        <p:spPr>
          <a:xfrm>
            <a:off x="5160002" y="3653469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259 w 360000"/>
              <a:gd name="connsiteY5" fmla="*/ 360000 h 360000"/>
              <a:gd name="connsiteX6" fmla="*/ 259 w 360000"/>
              <a:gd name="connsiteY6" fmla="*/ 359582 h 360000"/>
              <a:gd name="connsiteX7" fmla="*/ 0 w 360000"/>
              <a:gd name="connsiteY7" fmla="*/ 359582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259" y="360000"/>
                </a:lnTo>
                <a:lnTo>
                  <a:pt x="259" y="359582"/>
                </a:lnTo>
                <a:lnTo>
                  <a:pt x="0" y="359582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06" name="Picture 205" descr="A cat lying on the floor&#10;&#10;AI-generated content may be incorrect.">
            <a:extLst>
              <a:ext uri="{FF2B5EF4-FFF2-40B4-BE49-F238E27FC236}">
                <a16:creationId xmlns:a16="http://schemas.microsoft.com/office/drawing/2014/main" id="{A8DE1B0F-CAF1-3D2A-DEFE-8A1A9254E9F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31126" r="49779" b="52222"/>
          <a:stretch/>
        </p:blipFill>
        <p:spPr>
          <a:xfrm>
            <a:off x="4799909" y="3653469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259 w 360000"/>
              <a:gd name="connsiteY5" fmla="*/ 360000 h 360000"/>
              <a:gd name="connsiteX6" fmla="*/ 259 w 360000"/>
              <a:gd name="connsiteY6" fmla="*/ 359582 h 360000"/>
              <a:gd name="connsiteX7" fmla="*/ 0 w 360000"/>
              <a:gd name="connsiteY7" fmla="*/ 359582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259" y="360000"/>
                </a:lnTo>
                <a:lnTo>
                  <a:pt x="259" y="359582"/>
                </a:lnTo>
                <a:lnTo>
                  <a:pt x="0" y="359582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04" name="Picture 203" descr="A cat lying on the floor&#10;&#10;AI-generated content may be incorrect.">
            <a:extLst>
              <a:ext uri="{FF2B5EF4-FFF2-40B4-BE49-F238E27FC236}">
                <a16:creationId xmlns:a16="http://schemas.microsoft.com/office/drawing/2014/main" id="{AD7502BB-0CB0-F37D-ABE0-20B931AB15B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31126" r="71582" b="52222"/>
          <a:stretch/>
        </p:blipFill>
        <p:spPr>
          <a:xfrm>
            <a:off x="4439816" y="3653469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0 w 360000"/>
              <a:gd name="connsiteY5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02" name="Picture 201" descr="A cat lying on the floor&#10;&#10;AI-generated content may be incorrect.">
            <a:extLst>
              <a:ext uri="{FF2B5EF4-FFF2-40B4-BE49-F238E27FC236}">
                <a16:creationId xmlns:a16="http://schemas.microsoft.com/office/drawing/2014/main" id="{762C7375-C5E5-3A21-BDA8-653D149BFF8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0" t="14297" r="6172" b="69051"/>
          <a:stretch/>
        </p:blipFill>
        <p:spPr>
          <a:xfrm>
            <a:off x="5520096" y="3275260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00" name="Picture 199" descr="A cat lying on the floor&#10;&#10;AI-generated content may be incorrect.">
            <a:extLst>
              <a:ext uri="{FF2B5EF4-FFF2-40B4-BE49-F238E27FC236}">
                <a16:creationId xmlns:a16="http://schemas.microsoft.com/office/drawing/2014/main" id="{A517D55D-71EC-0E5C-6E9F-9E78D5EBEBB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7" t="14297" r="27975" b="69051"/>
          <a:stretch/>
        </p:blipFill>
        <p:spPr>
          <a:xfrm>
            <a:off x="5160002" y="3275260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198" name="Picture 197" descr="A cat lying on the floor&#10;&#10;AI-generated content may be incorrect.">
            <a:extLst>
              <a:ext uri="{FF2B5EF4-FFF2-40B4-BE49-F238E27FC236}">
                <a16:creationId xmlns:a16="http://schemas.microsoft.com/office/drawing/2014/main" id="{BFD5F36D-7D24-8A5F-B901-9E4BE4ED73A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14297" r="49779" b="69051"/>
          <a:stretch/>
        </p:blipFill>
        <p:spPr>
          <a:xfrm>
            <a:off x="4799909" y="3275260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F8035-E0AD-41B8-8EFD-F39898B11E5C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5870BF-845C-4AC3-88F0-1BF9E2248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666D5A-7A31-5265-3389-BE6284E36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5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429875A-75CE-413C-CC46-7A1E42CC3F36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Understand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Masked </a:t>
            </a:r>
            <a:r>
              <a:rPr lang="en-US" altLang="zh-CN" sz="3200" b="1" dirty="0" err="1"/>
              <a:t>AutoEncoder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(MAE)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with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Hierarchical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Model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1757D0-898B-FAE6-F501-2F2BCFEEEF94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Understanding Masked Autoencoders via Hierarchical Latent Variable Models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CVPR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325ED95E-AA1E-2D7E-848C-6EC76E002762}"/>
              </a:ext>
            </a:extLst>
          </p:cNvPr>
          <p:cNvSpPr txBox="1"/>
          <p:nvPr/>
        </p:nvSpPr>
        <p:spPr>
          <a:xfrm>
            <a:off x="263353" y="836712"/>
            <a:ext cx="107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masked,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leverages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high-level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masks.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Equation">
                <a:extLst>
                  <a:ext uri="{FF2B5EF4-FFF2-40B4-BE49-F238E27FC236}">
                    <a16:creationId xmlns:a16="http://schemas.microsoft.com/office/drawing/2014/main" id="{78CE54E1-D75A-F735-A751-339B91F642C7}"/>
                  </a:ext>
                </a:extLst>
              </p:cNvPr>
              <p:cNvSpPr txBox="1"/>
              <p:nvPr/>
            </p:nvSpPr>
            <p:spPr>
              <a:xfrm>
                <a:off x="1685788" y="2204864"/>
                <a:ext cx="422615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Equation">
                <a:extLst>
                  <a:ext uri="{FF2B5EF4-FFF2-40B4-BE49-F238E27FC236}">
                    <a16:creationId xmlns:a16="http://schemas.microsoft.com/office/drawing/2014/main" id="{78CE54E1-D75A-F735-A751-339B91F64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788" y="2204864"/>
                <a:ext cx="422615" cy="430887"/>
              </a:xfrm>
              <a:prstGeom prst="rect">
                <a:avLst/>
              </a:prstGeom>
              <a:blipFill>
                <a:blip r:embed="rId6"/>
                <a:stretch>
                  <a:fillRect l="-5714" t="-25714" r="-5714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Equation">
                <a:extLst>
                  <a:ext uri="{FF2B5EF4-FFF2-40B4-BE49-F238E27FC236}">
                    <a16:creationId xmlns:a16="http://schemas.microsoft.com/office/drawing/2014/main" id="{FE8D65A9-8946-D86E-0CE8-7FEAEC2D0228}"/>
                  </a:ext>
                </a:extLst>
              </p:cNvPr>
              <p:cNvSpPr txBox="1"/>
              <p:nvPr/>
            </p:nvSpPr>
            <p:spPr>
              <a:xfrm>
                <a:off x="1260671" y="3068960"/>
                <a:ext cx="43088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Equation">
                <a:extLst>
                  <a:ext uri="{FF2B5EF4-FFF2-40B4-BE49-F238E27FC236}">
                    <a16:creationId xmlns:a16="http://schemas.microsoft.com/office/drawing/2014/main" id="{FE8D65A9-8946-D86E-0CE8-7FEAEC2D0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671" y="3068960"/>
                <a:ext cx="430887" cy="430887"/>
              </a:xfrm>
              <a:prstGeom prst="rect">
                <a:avLst/>
              </a:prstGeom>
              <a:blipFill>
                <a:blip r:embed="rId7"/>
                <a:stretch>
                  <a:fillRect l="-8824" t="-25714" r="-64706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Equation">
                <a:extLst>
                  <a:ext uri="{FF2B5EF4-FFF2-40B4-BE49-F238E27FC236}">
                    <a16:creationId xmlns:a16="http://schemas.microsoft.com/office/drawing/2014/main" id="{F1150BE2-3D0E-A5D9-7C13-2951CD572D70}"/>
                  </a:ext>
                </a:extLst>
              </p:cNvPr>
              <p:cNvSpPr txBox="1"/>
              <p:nvPr/>
            </p:nvSpPr>
            <p:spPr>
              <a:xfrm>
                <a:off x="2052759" y="3068960"/>
                <a:ext cx="43088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Equation">
                <a:extLst>
                  <a:ext uri="{FF2B5EF4-FFF2-40B4-BE49-F238E27FC236}">
                    <a16:creationId xmlns:a16="http://schemas.microsoft.com/office/drawing/2014/main" id="{F1150BE2-3D0E-A5D9-7C13-2951CD572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759" y="3068960"/>
                <a:ext cx="430887" cy="430887"/>
              </a:xfrm>
              <a:prstGeom prst="rect">
                <a:avLst/>
              </a:prstGeom>
              <a:blipFill>
                <a:blip r:embed="rId8"/>
                <a:stretch>
                  <a:fillRect l="-8571" t="-25714" r="-60000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Equation">
                <a:extLst>
                  <a:ext uri="{FF2B5EF4-FFF2-40B4-BE49-F238E27FC236}">
                    <a16:creationId xmlns:a16="http://schemas.microsoft.com/office/drawing/2014/main" id="{E1B3CCCD-6BF8-673E-0D5E-6E1CCA90976B}"/>
                  </a:ext>
                </a:extLst>
              </p:cNvPr>
              <p:cNvSpPr txBox="1"/>
              <p:nvPr/>
            </p:nvSpPr>
            <p:spPr>
              <a:xfrm>
                <a:off x="677676" y="4005064"/>
                <a:ext cx="466666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Equation">
                <a:extLst>
                  <a:ext uri="{FF2B5EF4-FFF2-40B4-BE49-F238E27FC236}">
                    <a16:creationId xmlns:a16="http://schemas.microsoft.com/office/drawing/2014/main" id="{E1B3CCCD-6BF8-673E-0D5E-6E1CCA909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6" y="4005064"/>
                <a:ext cx="466666" cy="430887"/>
              </a:xfrm>
              <a:prstGeom prst="rect">
                <a:avLst/>
              </a:prstGeom>
              <a:blipFill>
                <a:blip r:embed="rId9"/>
                <a:stretch>
                  <a:fillRect l="-15789" t="-25714" r="-52632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Equation">
                <a:extLst>
                  <a:ext uri="{FF2B5EF4-FFF2-40B4-BE49-F238E27FC236}">
                    <a16:creationId xmlns:a16="http://schemas.microsoft.com/office/drawing/2014/main" id="{8C41F349-07E4-B790-2F9E-B9C30EE68F8C}"/>
                  </a:ext>
                </a:extLst>
              </p:cNvPr>
              <p:cNvSpPr txBox="1"/>
              <p:nvPr/>
            </p:nvSpPr>
            <p:spPr>
              <a:xfrm>
                <a:off x="1887937" y="4005064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Equation">
                <a:extLst>
                  <a:ext uri="{FF2B5EF4-FFF2-40B4-BE49-F238E27FC236}">
                    <a16:creationId xmlns:a16="http://schemas.microsoft.com/office/drawing/2014/main" id="{8C41F349-07E4-B790-2F9E-B9C30EE68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37" y="4005064"/>
                <a:ext cx="474937" cy="430887"/>
              </a:xfrm>
              <a:prstGeom prst="rect">
                <a:avLst/>
              </a:prstGeom>
              <a:blipFill>
                <a:blip r:embed="rId10"/>
                <a:stretch>
                  <a:fillRect l="-15385" t="-25714" r="-51282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Equation">
                <a:extLst>
                  <a:ext uri="{FF2B5EF4-FFF2-40B4-BE49-F238E27FC236}">
                    <a16:creationId xmlns:a16="http://schemas.microsoft.com/office/drawing/2014/main" id="{D45E8894-9FC8-A33F-2287-0F0EA3B6BD3D}"/>
                  </a:ext>
                </a:extLst>
              </p:cNvPr>
              <p:cNvSpPr txBox="1"/>
              <p:nvPr/>
            </p:nvSpPr>
            <p:spPr>
              <a:xfrm>
                <a:off x="1279248" y="4005064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Equation">
                <a:extLst>
                  <a:ext uri="{FF2B5EF4-FFF2-40B4-BE49-F238E27FC236}">
                    <a16:creationId xmlns:a16="http://schemas.microsoft.com/office/drawing/2014/main" id="{D45E8894-9FC8-A33F-2287-0F0EA3B6B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248" y="4005064"/>
                <a:ext cx="474937" cy="430887"/>
              </a:xfrm>
              <a:prstGeom prst="rect">
                <a:avLst/>
              </a:prstGeom>
              <a:blipFill>
                <a:blip r:embed="rId11"/>
                <a:stretch>
                  <a:fillRect l="-15385" t="-25714" r="-51282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Equation">
                <a:extLst>
                  <a:ext uri="{FF2B5EF4-FFF2-40B4-BE49-F238E27FC236}">
                    <a16:creationId xmlns:a16="http://schemas.microsoft.com/office/drawing/2014/main" id="{C43B02D9-1448-BF9A-49F6-ABBDFE0DBAF3}"/>
                  </a:ext>
                </a:extLst>
              </p:cNvPr>
              <p:cNvSpPr txBox="1"/>
              <p:nvPr/>
            </p:nvSpPr>
            <p:spPr>
              <a:xfrm>
                <a:off x="2496626" y="4005064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Equation">
                <a:extLst>
                  <a:ext uri="{FF2B5EF4-FFF2-40B4-BE49-F238E27FC236}">
                    <a16:creationId xmlns:a16="http://schemas.microsoft.com/office/drawing/2014/main" id="{C43B02D9-1448-BF9A-49F6-ABBDFE0DB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626" y="4005064"/>
                <a:ext cx="474937" cy="430887"/>
              </a:xfrm>
              <a:prstGeom prst="rect">
                <a:avLst/>
              </a:prstGeom>
              <a:blipFill>
                <a:blip r:embed="rId12"/>
                <a:stretch>
                  <a:fillRect l="-15789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Equation">
                <a:extLst>
                  <a:ext uri="{FF2B5EF4-FFF2-40B4-BE49-F238E27FC236}">
                    <a16:creationId xmlns:a16="http://schemas.microsoft.com/office/drawing/2014/main" id="{B38C26B3-8838-781E-692C-FFCF2B3521C4}"/>
                  </a:ext>
                </a:extLst>
              </p:cNvPr>
              <p:cNvSpPr txBox="1"/>
              <p:nvPr/>
            </p:nvSpPr>
            <p:spPr>
              <a:xfrm>
                <a:off x="3440532" y="4005064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Equation">
                <a:extLst>
                  <a:ext uri="{FF2B5EF4-FFF2-40B4-BE49-F238E27FC236}">
                    <a16:creationId xmlns:a16="http://schemas.microsoft.com/office/drawing/2014/main" id="{B38C26B3-8838-781E-692C-FFCF2B352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532" y="4005064"/>
                <a:ext cx="474937" cy="430887"/>
              </a:xfrm>
              <a:prstGeom prst="rect">
                <a:avLst/>
              </a:prstGeom>
              <a:blipFill>
                <a:blip r:embed="rId13"/>
                <a:stretch>
                  <a:fillRect l="-15385" t="-25714" r="-53846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Equation">
                <a:extLst>
                  <a:ext uri="{FF2B5EF4-FFF2-40B4-BE49-F238E27FC236}">
                    <a16:creationId xmlns:a16="http://schemas.microsoft.com/office/drawing/2014/main" id="{588A4F1A-947C-924B-DCAF-EA7D1F923BBF}"/>
                  </a:ext>
                </a:extLst>
              </p:cNvPr>
              <p:cNvSpPr txBox="1"/>
              <p:nvPr/>
            </p:nvSpPr>
            <p:spPr>
              <a:xfrm>
                <a:off x="173620" y="5013176"/>
                <a:ext cx="44550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Equation">
                <a:extLst>
                  <a:ext uri="{FF2B5EF4-FFF2-40B4-BE49-F238E27FC236}">
                    <a16:creationId xmlns:a16="http://schemas.microsoft.com/office/drawing/2014/main" id="{588A4F1A-947C-924B-DCAF-EA7D1F923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20" y="5013176"/>
                <a:ext cx="445507" cy="430887"/>
              </a:xfrm>
              <a:prstGeom prst="rect">
                <a:avLst/>
              </a:prstGeom>
              <a:blipFill>
                <a:blip r:embed="rId14"/>
                <a:stretch>
                  <a:fillRect l="-5556" t="-25714" r="-5833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Equation">
                <a:extLst>
                  <a:ext uri="{FF2B5EF4-FFF2-40B4-BE49-F238E27FC236}">
                    <a16:creationId xmlns:a16="http://schemas.microsoft.com/office/drawing/2014/main" id="{8089EE1D-8AF2-6A56-1FE2-C3F063792B54}"/>
                  </a:ext>
                </a:extLst>
              </p:cNvPr>
              <p:cNvSpPr txBox="1"/>
              <p:nvPr/>
            </p:nvSpPr>
            <p:spPr>
              <a:xfrm>
                <a:off x="1196077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Equation">
                <a:extLst>
                  <a:ext uri="{FF2B5EF4-FFF2-40B4-BE49-F238E27FC236}">
                    <a16:creationId xmlns:a16="http://schemas.microsoft.com/office/drawing/2014/main" id="{8089EE1D-8AF2-6A56-1FE2-C3F063792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077" y="5013176"/>
                <a:ext cx="453779" cy="430887"/>
              </a:xfrm>
              <a:prstGeom prst="rect">
                <a:avLst/>
              </a:prstGeom>
              <a:blipFill>
                <a:blip r:embed="rId15"/>
                <a:stretch>
                  <a:fillRect l="-8108" t="-25714" r="-54054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Equation">
                <a:extLst>
                  <a:ext uri="{FF2B5EF4-FFF2-40B4-BE49-F238E27FC236}">
                    <a16:creationId xmlns:a16="http://schemas.microsoft.com/office/drawing/2014/main" id="{859EE2FB-3BCE-2921-7081-5CC103DD518B}"/>
                  </a:ext>
                </a:extLst>
              </p:cNvPr>
              <p:cNvSpPr txBox="1"/>
              <p:nvPr/>
            </p:nvSpPr>
            <p:spPr>
              <a:xfrm>
                <a:off x="681290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Equation">
                <a:extLst>
                  <a:ext uri="{FF2B5EF4-FFF2-40B4-BE49-F238E27FC236}">
                    <a16:creationId xmlns:a16="http://schemas.microsoft.com/office/drawing/2014/main" id="{859EE2FB-3BCE-2921-7081-5CC103DD5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90" y="5013176"/>
                <a:ext cx="453779" cy="430887"/>
              </a:xfrm>
              <a:prstGeom prst="rect">
                <a:avLst/>
              </a:prstGeom>
              <a:blipFill>
                <a:blip r:embed="rId16"/>
                <a:stretch>
                  <a:fillRect l="-8108" t="-25714" r="-56757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Equation">
                <a:extLst>
                  <a:ext uri="{FF2B5EF4-FFF2-40B4-BE49-F238E27FC236}">
                    <a16:creationId xmlns:a16="http://schemas.microsoft.com/office/drawing/2014/main" id="{594FC322-D355-53FB-9CD5-6030E08FC1D6}"/>
                  </a:ext>
                </a:extLst>
              </p:cNvPr>
              <p:cNvSpPr txBox="1"/>
              <p:nvPr/>
            </p:nvSpPr>
            <p:spPr>
              <a:xfrm>
                <a:off x="1710864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Equation">
                <a:extLst>
                  <a:ext uri="{FF2B5EF4-FFF2-40B4-BE49-F238E27FC236}">
                    <a16:creationId xmlns:a16="http://schemas.microsoft.com/office/drawing/2014/main" id="{594FC322-D355-53FB-9CD5-6030E08FC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864" y="5013176"/>
                <a:ext cx="453779" cy="430887"/>
              </a:xfrm>
              <a:prstGeom prst="rect">
                <a:avLst/>
              </a:prstGeom>
              <a:blipFill>
                <a:blip r:embed="rId17"/>
                <a:stretch>
                  <a:fillRect l="-5405" t="-25714" r="-56757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Equation">
                <a:extLst>
                  <a:ext uri="{FF2B5EF4-FFF2-40B4-BE49-F238E27FC236}">
                    <a16:creationId xmlns:a16="http://schemas.microsoft.com/office/drawing/2014/main" id="{293BBD1A-FBDB-3334-582F-537234049183}"/>
                  </a:ext>
                </a:extLst>
              </p:cNvPr>
              <p:cNvSpPr txBox="1"/>
              <p:nvPr/>
            </p:nvSpPr>
            <p:spPr>
              <a:xfrm>
                <a:off x="2225651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Equation">
                <a:extLst>
                  <a:ext uri="{FF2B5EF4-FFF2-40B4-BE49-F238E27FC236}">
                    <a16:creationId xmlns:a16="http://schemas.microsoft.com/office/drawing/2014/main" id="{293BBD1A-FBDB-3334-582F-537234049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651" y="5013176"/>
                <a:ext cx="453779" cy="430887"/>
              </a:xfrm>
              <a:prstGeom prst="rect">
                <a:avLst/>
              </a:prstGeom>
              <a:blipFill>
                <a:blip r:embed="rId18"/>
                <a:stretch>
                  <a:fillRect l="-8108" t="-25714" r="-54054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Equation">
                <a:extLst>
                  <a:ext uri="{FF2B5EF4-FFF2-40B4-BE49-F238E27FC236}">
                    <a16:creationId xmlns:a16="http://schemas.microsoft.com/office/drawing/2014/main" id="{F8AA811D-5451-3AE9-B27A-0CDD8E1CC6D4}"/>
                  </a:ext>
                </a:extLst>
              </p:cNvPr>
              <p:cNvSpPr txBox="1"/>
              <p:nvPr/>
            </p:nvSpPr>
            <p:spPr>
              <a:xfrm>
                <a:off x="2740438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Equation">
                <a:extLst>
                  <a:ext uri="{FF2B5EF4-FFF2-40B4-BE49-F238E27FC236}">
                    <a16:creationId xmlns:a16="http://schemas.microsoft.com/office/drawing/2014/main" id="{F8AA811D-5451-3AE9-B27A-0CDD8E1CC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438" y="5013176"/>
                <a:ext cx="453779" cy="430887"/>
              </a:xfrm>
              <a:prstGeom prst="rect">
                <a:avLst/>
              </a:prstGeom>
              <a:blipFill>
                <a:blip r:embed="rId19"/>
                <a:stretch>
                  <a:fillRect l="-8333" t="-25714" r="-5833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Equation">
                <a:extLst>
                  <a:ext uri="{FF2B5EF4-FFF2-40B4-BE49-F238E27FC236}">
                    <a16:creationId xmlns:a16="http://schemas.microsoft.com/office/drawing/2014/main" id="{0B1AE9FB-940A-837B-625C-17D1022520D9}"/>
                  </a:ext>
                </a:extLst>
              </p:cNvPr>
              <p:cNvSpPr txBox="1"/>
              <p:nvPr/>
            </p:nvSpPr>
            <p:spPr>
              <a:xfrm>
                <a:off x="3255225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Equation">
                <a:extLst>
                  <a:ext uri="{FF2B5EF4-FFF2-40B4-BE49-F238E27FC236}">
                    <a16:creationId xmlns:a16="http://schemas.microsoft.com/office/drawing/2014/main" id="{0B1AE9FB-940A-837B-625C-17D102252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225" y="5013176"/>
                <a:ext cx="453779" cy="430887"/>
              </a:xfrm>
              <a:prstGeom prst="rect">
                <a:avLst/>
              </a:prstGeom>
              <a:blipFill>
                <a:blip r:embed="rId20"/>
                <a:stretch>
                  <a:fillRect l="-8333" t="-25714" r="-5833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Equation">
                <a:extLst>
                  <a:ext uri="{FF2B5EF4-FFF2-40B4-BE49-F238E27FC236}">
                    <a16:creationId xmlns:a16="http://schemas.microsoft.com/office/drawing/2014/main" id="{C9C8CE68-EB14-EF53-4721-5DC293E38BE1}"/>
                  </a:ext>
                </a:extLst>
              </p:cNvPr>
              <p:cNvSpPr txBox="1"/>
              <p:nvPr/>
            </p:nvSpPr>
            <p:spPr>
              <a:xfrm>
                <a:off x="3770013" y="5013176"/>
                <a:ext cx="45377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Equation">
                <a:extLst>
                  <a:ext uri="{FF2B5EF4-FFF2-40B4-BE49-F238E27FC236}">
                    <a16:creationId xmlns:a16="http://schemas.microsoft.com/office/drawing/2014/main" id="{C9C8CE68-EB14-EF53-4721-5DC293E38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013" y="5013176"/>
                <a:ext cx="453779" cy="430887"/>
              </a:xfrm>
              <a:prstGeom prst="rect">
                <a:avLst/>
              </a:prstGeom>
              <a:blipFill>
                <a:blip r:embed="rId21"/>
                <a:stretch>
                  <a:fillRect l="-5405" t="-25714" r="-56757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Connection Line">
            <a:extLst>
              <a:ext uri="{FF2B5EF4-FFF2-40B4-BE49-F238E27FC236}">
                <a16:creationId xmlns:a16="http://schemas.microsoft.com/office/drawing/2014/main" id="{A9C0A4AF-8B09-A14B-A2E7-1ECB7A169933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flipH="1">
            <a:off x="1476115" y="2635751"/>
            <a:ext cx="420981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" name="Connection Line">
            <a:extLst>
              <a:ext uri="{FF2B5EF4-FFF2-40B4-BE49-F238E27FC236}">
                <a16:creationId xmlns:a16="http://schemas.microsoft.com/office/drawing/2014/main" id="{D642189B-4BA4-8388-F5C3-83F68CE8F336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>
            <a:off x="1897096" y="2635751"/>
            <a:ext cx="371107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8" name="Connection Line">
            <a:extLst>
              <a:ext uri="{FF2B5EF4-FFF2-40B4-BE49-F238E27FC236}">
                <a16:creationId xmlns:a16="http://schemas.microsoft.com/office/drawing/2014/main" id="{3619306E-1D46-96D7-761E-5D159441DDBD}"/>
              </a:ext>
            </a:extLst>
          </p:cNvPr>
          <p:cNvCxnSpPr>
            <a:cxnSpLocks/>
            <a:stCxn id="51" idx="2"/>
            <a:endCxn id="53" idx="0"/>
          </p:cNvCxnSpPr>
          <p:nvPr/>
        </p:nvCxnSpPr>
        <p:spPr>
          <a:xfrm flipH="1">
            <a:off x="911009" y="3499847"/>
            <a:ext cx="565106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9" name="Connection Line">
            <a:extLst>
              <a:ext uri="{FF2B5EF4-FFF2-40B4-BE49-F238E27FC236}">
                <a16:creationId xmlns:a16="http://schemas.microsoft.com/office/drawing/2014/main" id="{4D114567-E236-B6EF-3279-340C4D78D42B}"/>
              </a:ext>
            </a:extLst>
          </p:cNvPr>
          <p:cNvCxnSpPr>
            <a:cxnSpLocks/>
            <a:stCxn id="51" idx="2"/>
            <a:endCxn id="55" idx="0"/>
          </p:cNvCxnSpPr>
          <p:nvPr/>
        </p:nvCxnSpPr>
        <p:spPr>
          <a:xfrm>
            <a:off x="1476115" y="3499847"/>
            <a:ext cx="40602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0" name="Connection Line">
            <a:extLst>
              <a:ext uri="{FF2B5EF4-FFF2-40B4-BE49-F238E27FC236}">
                <a16:creationId xmlns:a16="http://schemas.microsoft.com/office/drawing/2014/main" id="{28A77BC1-67D2-5A15-24ED-1B6B4145AEA0}"/>
              </a:ext>
            </a:extLst>
          </p:cNvPr>
          <p:cNvCxnSpPr>
            <a:cxnSpLocks/>
            <a:stCxn id="51" idx="2"/>
            <a:endCxn id="54" idx="0"/>
          </p:cNvCxnSpPr>
          <p:nvPr/>
        </p:nvCxnSpPr>
        <p:spPr>
          <a:xfrm>
            <a:off x="1476115" y="3499847"/>
            <a:ext cx="649291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1" name="Connection Line">
            <a:extLst>
              <a:ext uri="{FF2B5EF4-FFF2-40B4-BE49-F238E27FC236}">
                <a16:creationId xmlns:a16="http://schemas.microsoft.com/office/drawing/2014/main" id="{1F6CC577-E243-A40A-F55A-EC758CC256A4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2125406" y="3499847"/>
            <a:ext cx="142797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2" name="Connection Line">
            <a:extLst>
              <a:ext uri="{FF2B5EF4-FFF2-40B4-BE49-F238E27FC236}">
                <a16:creationId xmlns:a16="http://schemas.microsoft.com/office/drawing/2014/main" id="{B2CBD651-55A8-D306-2971-BBC4C719D7BA}"/>
              </a:ext>
            </a:extLst>
          </p:cNvPr>
          <p:cNvCxnSpPr>
            <a:cxnSpLocks/>
            <a:stCxn id="52" idx="2"/>
            <a:endCxn id="56" idx="0"/>
          </p:cNvCxnSpPr>
          <p:nvPr/>
        </p:nvCxnSpPr>
        <p:spPr>
          <a:xfrm>
            <a:off x="2268203" y="3499847"/>
            <a:ext cx="465892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3" name="Connection Line">
            <a:extLst>
              <a:ext uri="{FF2B5EF4-FFF2-40B4-BE49-F238E27FC236}">
                <a16:creationId xmlns:a16="http://schemas.microsoft.com/office/drawing/2014/main" id="{B18871A3-F5CB-55AA-0AE9-464CDE0437E4}"/>
              </a:ext>
            </a:extLst>
          </p:cNvPr>
          <p:cNvCxnSpPr>
            <a:cxnSpLocks/>
            <a:stCxn id="52" idx="2"/>
            <a:endCxn id="55" idx="0"/>
          </p:cNvCxnSpPr>
          <p:nvPr/>
        </p:nvCxnSpPr>
        <p:spPr>
          <a:xfrm flipH="1">
            <a:off x="1516717" y="3499847"/>
            <a:ext cx="751486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4" name="Connection Line">
            <a:extLst>
              <a:ext uri="{FF2B5EF4-FFF2-40B4-BE49-F238E27FC236}">
                <a16:creationId xmlns:a16="http://schemas.microsoft.com/office/drawing/2014/main" id="{F0894779-C561-5D8F-914F-F9DF42C20A7B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>
          <a:xfrm>
            <a:off x="2971563" y="4220508"/>
            <a:ext cx="468969" cy="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5" name="Connection Line">
            <a:extLst>
              <a:ext uri="{FF2B5EF4-FFF2-40B4-BE49-F238E27FC236}">
                <a16:creationId xmlns:a16="http://schemas.microsoft.com/office/drawing/2014/main" id="{1D367871-4130-3701-2B1E-9BB14909E9CF}"/>
              </a:ext>
            </a:extLst>
          </p:cNvPr>
          <p:cNvCxnSpPr>
            <a:cxnSpLocks/>
            <a:stCxn id="53" idx="2"/>
            <a:endCxn id="58" idx="0"/>
          </p:cNvCxnSpPr>
          <p:nvPr/>
        </p:nvCxnSpPr>
        <p:spPr>
          <a:xfrm flipH="1">
            <a:off x="396374" y="4435951"/>
            <a:ext cx="514635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6" name="Connection Line">
            <a:extLst>
              <a:ext uri="{FF2B5EF4-FFF2-40B4-BE49-F238E27FC236}">
                <a16:creationId xmlns:a16="http://schemas.microsoft.com/office/drawing/2014/main" id="{163EE377-282A-57D3-7841-FEA9E0838C15}"/>
              </a:ext>
            </a:extLst>
          </p:cNvPr>
          <p:cNvCxnSpPr>
            <a:cxnSpLocks/>
            <a:stCxn id="55" idx="2"/>
            <a:endCxn id="60" idx="0"/>
          </p:cNvCxnSpPr>
          <p:nvPr/>
        </p:nvCxnSpPr>
        <p:spPr>
          <a:xfrm flipH="1">
            <a:off x="908180" y="4435951"/>
            <a:ext cx="608537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7" name="Connection Line">
            <a:extLst>
              <a:ext uri="{FF2B5EF4-FFF2-40B4-BE49-F238E27FC236}">
                <a16:creationId xmlns:a16="http://schemas.microsoft.com/office/drawing/2014/main" id="{24B04EF0-2EF2-FDF0-4053-A0D1895778A5}"/>
              </a:ext>
            </a:extLst>
          </p:cNvPr>
          <p:cNvCxnSpPr>
            <a:cxnSpLocks/>
            <a:stCxn id="55" idx="2"/>
            <a:endCxn id="59" idx="0"/>
          </p:cNvCxnSpPr>
          <p:nvPr/>
        </p:nvCxnSpPr>
        <p:spPr>
          <a:xfrm flipH="1">
            <a:off x="1422967" y="4435951"/>
            <a:ext cx="93750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8" name="Connection Line">
            <a:extLst>
              <a:ext uri="{FF2B5EF4-FFF2-40B4-BE49-F238E27FC236}">
                <a16:creationId xmlns:a16="http://schemas.microsoft.com/office/drawing/2014/main" id="{211C3C7D-8FFD-BECE-023D-BD898F6B497B}"/>
              </a:ext>
            </a:extLst>
          </p:cNvPr>
          <p:cNvCxnSpPr>
            <a:cxnSpLocks/>
            <a:stCxn id="55" idx="2"/>
            <a:endCxn id="62" idx="0"/>
          </p:cNvCxnSpPr>
          <p:nvPr/>
        </p:nvCxnSpPr>
        <p:spPr>
          <a:xfrm>
            <a:off x="1516717" y="4435951"/>
            <a:ext cx="93582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9" name="Connection Line">
            <a:extLst>
              <a:ext uri="{FF2B5EF4-FFF2-40B4-BE49-F238E27FC236}">
                <a16:creationId xmlns:a16="http://schemas.microsoft.com/office/drawing/2014/main" id="{ED1AEAA7-26B4-2F9E-51A6-56E684D155FC}"/>
              </a:ext>
            </a:extLst>
          </p:cNvPr>
          <p:cNvCxnSpPr>
            <a:cxnSpLocks/>
            <a:stCxn id="54" idx="2"/>
            <a:endCxn id="62" idx="0"/>
          </p:cNvCxnSpPr>
          <p:nvPr/>
        </p:nvCxnSpPr>
        <p:spPr>
          <a:xfrm>
            <a:off x="2125406" y="4435951"/>
            <a:ext cx="327135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0" name="Connection Line">
            <a:extLst>
              <a:ext uri="{FF2B5EF4-FFF2-40B4-BE49-F238E27FC236}">
                <a16:creationId xmlns:a16="http://schemas.microsoft.com/office/drawing/2014/main" id="{78F714B7-69C9-85C0-E5FC-A83EBEDB90F0}"/>
              </a:ext>
            </a:extLst>
          </p:cNvPr>
          <p:cNvCxnSpPr>
            <a:cxnSpLocks/>
            <a:stCxn id="54" idx="2"/>
            <a:endCxn id="61" idx="0"/>
          </p:cNvCxnSpPr>
          <p:nvPr/>
        </p:nvCxnSpPr>
        <p:spPr>
          <a:xfrm flipH="1">
            <a:off x="1937754" y="4435951"/>
            <a:ext cx="18765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1" name="Connection Line">
            <a:extLst>
              <a:ext uri="{FF2B5EF4-FFF2-40B4-BE49-F238E27FC236}">
                <a16:creationId xmlns:a16="http://schemas.microsoft.com/office/drawing/2014/main" id="{F42736F7-1030-45E3-7221-6DDAC4CFB6FC}"/>
              </a:ext>
            </a:extLst>
          </p:cNvPr>
          <p:cNvCxnSpPr>
            <a:cxnSpLocks/>
            <a:stCxn id="56" idx="2"/>
            <a:endCxn id="63" idx="0"/>
          </p:cNvCxnSpPr>
          <p:nvPr/>
        </p:nvCxnSpPr>
        <p:spPr>
          <a:xfrm>
            <a:off x="2734095" y="4435951"/>
            <a:ext cx="233233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2" name="Connection Line">
            <a:extLst>
              <a:ext uri="{FF2B5EF4-FFF2-40B4-BE49-F238E27FC236}">
                <a16:creationId xmlns:a16="http://schemas.microsoft.com/office/drawing/2014/main" id="{6C70DA34-3BEC-8294-FF4F-F4BD6E71BA2A}"/>
              </a:ext>
            </a:extLst>
          </p:cNvPr>
          <p:cNvCxnSpPr>
            <a:cxnSpLocks/>
            <a:stCxn id="56" idx="2"/>
            <a:endCxn id="62" idx="0"/>
          </p:cNvCxnSpPr>
          <p:nvPr/>
        </p:nvCxnSpPr>
        <p:spPr>
          <a:xfrm flipH="1">
            <a:off x="2452541" y="4435951"/>
            <a:ext cx="28155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3" name="Connection Line">
            <a:extLst>
              <a:ext uri="{FF2B5EF4-FFF2-40B4-BE49-F238E27FC236}">
                <a16:creationId xmlns:a16="http://schemas.microsoft.com/office/drawing/2014/main" id="{6B4D5C9C-E4CF-8796-AA87-D358E3384E1F}"/>
              </a:ext>
            </a:extLst>
          </p:cNvPr>
          <p:cNvCxnSpPr>
            <a:cxnSpLocks/>
            <a:stCxn id="57" idx="2"/>
            <a:endCxn id="64" idx="0"/>
          </p:cNvCxnSpPr>
          <p:nvPr/>
        </p:nvCxnSpPr>
        <p:spPr>
          <a:xfrm flipH="1">
            <a:off x="3482115" y="4435951"/>
            <a:ext cx="195886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4" name="Connection Line">
            <a:extLst>
              <a:ext uri="{FF2B5EF4-FFF2-40B4-BE49-F238E27FC236}">
                <a16:creationId xmlns:a16="http://schemas.microsoft.com/office/drawing/2014/main" id="{BBC069EC-B4C3-1046-82B8-24F399501770}"/>
              </a:ext>
            </a:extLst>
          </p:cNvPr>
          <p:cNvCxnSpPr>
            <a:cxnSpLocks/>
            <a:stCxn id="57" idx="2"/>
            <a:endCxn id="65" idx="0"/>
          </p:cNvCxnSpPr>
          <p:nvPr/>
        </p:nvCxnSpPr>
        <p:spPr>
          <a:xfrm>
            <a:off x="3678001" y="4435951"/>
            <a:ext cx="31890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pic>
        <p:nvPicPr>
          <p:cNvPr id="196" name="Picture 195" descr="A cat lying on the floor&#10;&#10;AI-generated content may be incorrect.">
            <a:extLst>
              <a:ext uri="{FF2B5EF4-FFF2-40B4-BE49-F238E27FC236}">
                <a16:creationId xmlns:a16="http://schemas.microsoft.com/office/drawing/2014/main" id="{99ACBD3C-3DA2-2BA9-24E7-A2458C2A54D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14297" r="71582" b="69051"/>
          <a:stretch/>
        </p:blipFill>
        <p:spPr>
          <a:xfrm>
            <a:off x="4439816" y="3275260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</p:pic>
      <p:pic>
        <p:nvPicPr>
          <p:cNvPr id="229" name="Picture 228" descr="A cat lying on the floor&#10;&#10;AI-generated content may be incorrect.">
            <a:extLst>
              <a:ext uri="{FF2B5EF4-FFF2-40B4-BE49-F238E27FC236}">
                <a16:creationId xmlns:a16="http://schemas.microsoft.com/office/drawing/2014/main" id="{50761EF8-1408-5179-26A0-F5643F3EEC2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7" t="64216" r="6135" b="19133"/>
          <a:stretch/>
        </p:blipFill>
        <p:spPr>
          <a:xfrm>
            <a:off x="11640656" y="4368855"/>
            <a:ext cx="360000" cy="360000"/>
          </a:xfrm>
          <a:custGeom>
            <a:avLst/>
            <a:gdLst>
              <a:gd name="connsiteX0" fmla="*/ 359746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  <a:gd name="connsiteX4" fmla="*/ 0 w 360000"/>
              <a:gd name="connsiteY4" fmla="*/ 4196 h 360000"/>
              <a:gd name="connsiteX5" fmla="*/ 359746 w 360000"/>
              <a:gd name="connsiteY5" fmla="*/ 4196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360000">
                <a:moveTo>
                  <a:pt x="359746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4196"/>
                </a:lnTo>
                <a:lnTo>
                  <a:pt x="359746" y="4196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0" name="Picture 229" descr="A cat lying on the floor&#10;&#10;AI-generated content may be incorrect.">
            <a:extLst>
              <a:ext uri="{FF2B5EF4-FFF2-40B4-BE49-F238E27FC236}">
                <a16:creationId xmlns:a16="http://schemas.microsoft.com/office/drawing/2014/main" id="{183AF35E-172A-A00A-B730-23689C16975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4" t="64216" r="27938" b="19133"/>
          <a:stretch/>
        </p:blipFill>
        <p:spPr>
          <a:xfrm>
            <a:off x="11280562" y="4368855"/>
            <a:ext cx="360000" cy="360000"/>
          </a:xfrm>
          <a:custGeom>
            <a:avLst/>
            <a:gdLst>
              <a:gd name="connsiteX0" fmla="*/ 359746 w 360000"/>
              <a:gd name="connsiteY0" fmla="*/ 0 h 360000"/>
              <a:gd name="connsiteX1" fmla="*/ 359840 w 360000"/>
              <a:gd name="connsiteY1" fmla="*/ 0 h 360000"/>
              <a:gd name="connsiteX2" fmla="*/ 359840 w 360000"/>
              <a:gd name="connsiteY2" fmla="*/ 4196 h 360000"/>
              <a:gd name="connsiteX3" fmla="*/ 360000 w 360000"/>
              <a:gd name="connsiteY3" fmla="*/ 4196 h 360000"/>
              <a:gd name="connsiteX4" fmla="*/ 360000 w 360000"/>
              <a:gd name="connsiteY4" fmla="*/ 360000 h 360000"/>
              <a:gd name="connsiteX5" fmla="*/ 0 w 360000"/>
              <a:gd name="connsiteY5" fmla="*/ 360000 h 360000"/>
              <a:gd name="connsiteX6" fmla="*/ 0 w 360000"/>
              <a:gd name="connsiteY6" fmla="*/ 4196 h 360000"/>
              <a:gd name="connsiteX7" fmla="*/ 359746 w 360000"/>
              <a:gd name="connsiteY7" fmla="*/ 4196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359746" y="0"/>
                </a:moveTo>
                <a:lnTo>
                  <a:pt x="359840" y="0"/>
                </a:lnTo>
                <a:lnTo>
                  <a:pt x="359840" y="4196"/>
                </a:lnTo>
                <a:lnTo>
                  <a:pt x="360000" y="4196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4196"/>
                </a:lnTo>
                <a:lnTo>
                  <a:pt x="359746" y="4196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1" name="Picture 230" descr="A cat lying on the floor&#10;&#10;AI-generated content may be incorrect.">
            <a:extLst>
              <a:ext uri="{FF2B5EF4-FFF2-40B4-BE49-F238E27FC236}">
                <a16:creationId xmlns:a16="http://schemas.microsoft.com/office/drawing/2014/main" id="{E1E9147F-AF0C-428F-BE07-73E099F0F3A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0" t="64216" r="49742" b="19133"/>
          <a:stretch/>
        </p:blipFill>
        <p:spPr>
          <a:xfrm>
            <a:off x="10920469" y="4368855"/>
            <a:ext cx="360000" cy="360000"/>
          </a:xfrm>
          <a:custGeom>
            <a:avLst/>
            <a:gdLst>
              <a:gd name="connsiteX0" fmla="*/ 359746 w 360000"/>
              <a:gd name="connsiteY0" fmla="*/ 0 h 360000"/>
              <a:gd name="connsiteX1" fmla="*/ 359839 w 360000"/>
              <a:gd name="connsiteY1" fmla="*/ 0 h 360000"/>
              <a:gd name="connsiteX2" fmla="*/ 359839 w 360000"/>
              <a:gd name="connsiteY2" fmla="*/ 4196 h 360000"/>
              <a:gd name="connsiteX3" fmla="*/ 360000 w 360000"/>
              <a:gd name="connsiteY3" fmla="*/ 4196 h 360000"/>
              <a:gd name="connsiteX4" fmla="*/ 360000 w 360000"/>
              <a:gd name="connsiteY4" fmla="*/ 360000 h 360000"/>
              <a:gd name="connsiteX5" fmla="*/ 0 w 360000"/>
              <a:gd name="connsiteY5" fmla="*/ 360000 h 360000"/>
              <a:gd name="connsiteX6" fmla="*/ 0 w 360000"/>
              <a:gd name="connsiteY6" fmla="*/ 4196 h 360000"/>
              <a:gd name="connsiteX7" fmla="*/ 359746 w 360000"/>
              <a:gd name="connsiteY7" fmla="*/ 4196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359746" y="0"/>
                </a:moveTo>
                <a:lnTo>
                  <a:pt x="359839" y="0"/>
                </a:lnTo>
                <a:lnTo>
                  <a:pt x="359839" y="4196"/>
                </a:lnTo>
                <a:lnTo>
                  <a:pt x="360000" y="4196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4196"/>
                </a:lnTo>
                <a:lnTo>
                  <a:pt x="359746" y="4196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2" name="Picture 231" descr="A cat lying on the floor&#10;&#10;AI-generated content may be incorrect.">
            <a:extLst>
              <a:ext uri="{FF2B5EF4-FFF2-40B4-BE49-F238E27FC236}">
                <a16:creationId xmlns:a16="http://schemas.microsoft.com/office/drawing/2014/main" id="{C7713C8D-C952-0334-91F9-65BDDF2AF0F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64216" r="71545" b="19133"/>
          <a:stretch/>
        </p:blipFill>
        <p:spPr>
          <a:xfrm>
            <a:off x="10560376" y="4368855"/>
            <a:ext cx="360000" cy="360000"/>
          </a:xfrm>
          <a:custGeom>
            <a:avLst/>
            <a:gdLst>
              <a:gd name="connsiteX0" fmla="*/ 359746 w 360000"/>
              <a:gd name="connsiteY0" fmla="*/ 0 h 360000"/>
              <a:gd name="connsiteX1" fmla="*/ 359839 w 360000"/>
              <a:gd name="connsiteY1" fmla="*/ 0 h 360000"/>
              <a:gd name="connsiteX2" fmla="*/ 359839 w 360000"/>
              <a:gd name="connsiteY2" fmla="*/ 4196 h 360000"/>
              <a:gd name="connsiteX3" fmla="*/ 360000 w 360000"/>
              <a:gd name="connsiteY3" fmla="*/ 4196 h 360000"/>
              <a:gd name="connsiteX4" fmla="*/ 360000 w 360000"/>
              <a:gd name="connsiteY4" fmla="*/ 360000 h 360000"/>
              <a:gd name="connsiteX5" fmla="*/ 0 w 360000"/>
              <a:gd name="connsiteY5" fmla="*/ 360000 h 360000"/>
              <a:gd name="connsiteX6" fmla="*/ 0 w 360000"/>
              <a:gd name="connsiteY6" fmla="*/ 4196 h 360000"/>
              <a:gd name="connsiteX7" fmla="*/ 359746 w 360000"/>
              <a:gd name="connsiteY7" fmla="*/ 4196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359746" y="0"/>
                </a:moveTo>
                <a:lnTo>
                  <a:pt x="359839" y="0"/>
                </a:lnTo>
                <a:lnTo>
                  <a:pt x="359839" y="4196"/>
                </a:lnTo>
                <a:lnTo>
                  <a:pt x="360000" y="4196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4196"/>
                </a:lnTo>
                <a:lnTo>
                  <a:pt x="359746" y="4196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3" name="Picture 232" descr="A cat lying on the floor&#10;&#10;AI-generated content may be incorrect.">
            <a:extLst>
              <a:ext uri="{FF2B5EF4-FFF2-40B4-BE49-F238E27FC236}">
                <a16:creationId xmlns:a16="http://schemas.microsoft.com/office/drawing/2014/main" id="{E435A35C-F50B-CDD1-E707-4F023B140EB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 t="47759" r="6150" b="35590"/>
          <a:stretch/>
        </p:blipFill>
        <p:spPr>
          <a:xfrm>
            <a:off x="11640402" y="4013051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5804 h 360000"/>
              <a:gd name="connsiteX3" fmla="*/ 254 w 360000"/>
              <a:gd name="connsiteY3" fmla="*/ 355804 h 360000"/>
              <a:gd name="connsiteX4" fmla="*/ 254 w 360000"/>
              <a:gd name="connsiteY4" fmla="*/ 360000 h 360000"/>
              <a:gd name="connsiteX5" fmla="*/ 160 w 360000"/>
              <a:gd name="connsiteY5" fmla="*/ 360000 h 360000"/>
              <a:gd name="connsiteX6" fmla="*/ 160 w 360000"/>
              <a:gd name="connsiteY6" fmla="*/ 355804 h 360000"/>
              <a:gd name="connsiteX7" fmla="*/ 0 w 360000"/>
              <a:gd name="connsiteY7" fmla="*/ 355804 h 360000"/>
              <a:gd name="connsiteX8" fmla="*/ 0 w 360000"/>
              <a:gd name="connsiteY8" fmla="*/ 418 h 360000"/>
              <a:gd name="connsiteX9" fmla="*/ 359648 w 360000"/>
              <a:gd name="connsiteY9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60000" y="0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160" y="360000"/>
                </a:lnTo>
                <a:lnTo>
                  <a:pt x="160" y="355804"/>
                </a:lnTo>
                <a:lnTo>
                  <a:pt x="0" y="355804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4" name="Picture 233" descr="A cat lying on the floor&#10;&#10;AI-generated content may be incorrect.">
            <a:extLst>
              <a:ext uri="{FF2B5EF4-FFF2-40B4-BE49-F238E27FC236}">
                <a16:creationId xmlns:a16="http://schemas.microsoft.com/office/drawing/2014/main" id="{F30DE6AB-6418-F92A-A745-B81D2C4662C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8" t="47759" r="27954" b="35590"/>
          <a:stretch/>
        </p:blipFill>
        <p:spPr>
          <a:xfrm>
            <a:off x="11280308" y="4013051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59742 w 360000"/>
              <a:gd name="connsiteY1" fmla="*/ 0 h 360000"/>
              <a:gd name="connsiteX2" fmla="*/ 359742 w 360000"/>
              <a:gd name="connsiteY2" fmla="*/ 418 h 360000"/>
              <a:gd name="connsiteX3" fmla="*/ 360000 w 360000"/>
              <a:gd name="connsiteY3" fmla="*/ 418 h 360000"/>
              <a:gd name="connsiteX4" fmla="*/ 360000 w 360000"/>
              <a:gd name="connsiteY4" fmla="*/ 355804 h 360000"/>
              <a:gd name="connsiteX5" fmla="*/ 254 w 360000"/>
              <a:gd name="connsiteY5" fmla="*/ 355804 h 360000"/>
              <a:gd name="connsiteX6" fmla="*/ 254 w 360000"/>
              <a:gd name="connsiteY6" fmla="*/ 360000 h 360000"/>
              <a:gd name="connsiteX7" fmla="*/ 161 w 360000"/>
              <a:gd name="connsiteY7" fmla="*/ 360000 h 360000"/>
              <a:gd name="connsiteX8" fmla="*/ 161 w 360000"/>
              <a:gd name="connsiteY8" fmla="*/ 355804 h 360000"/>
              <a:gd name="connsiteX9" fmla="*/ 0 w 360000"/>
              <a:gd name="connsiteY9" fmla="*/ 355804 h 360000"/>
              <a:gd name="connsiteX10" fmla="*/ 0 w 360000"/>
              <a:gd name="connsiteY10" fmla="*/ 418 h 360000"/>
              <a:gd name="connsiteX11" fmla="*/ 359648 w 360000"/>
              <a:gd name="connsiteY11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59742" y="0"/>
                </a:lnTo>
                <a:lnTo>
                  <a:pt x="359742" y="418"/>
                </a:lnTo>
                <a:lnTo>
                  <a:pt x="360000" y="418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161" y="360000"/>
                </a:lnTo>
                <a:lnTo>
                  <a:pt x="161" y="355804"/>
                </a:lnTo>
                <a:lnTo>
                  <a:pt x="0" y="355804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5" name="Picture 234" descr="A cat lying on the floor&#10;&#10;AI-generated content may be incorrect.">
            <a:extLst>
              <a:ext uri="{FF2B5EF4-FFF2-40B4-BE49-F238E27FC236}">
                <a16:creationId xmlns:a16="http://schemas.microsoft.com/office/drawing/2014/main" id="{34E41781-E7B3-40C9-A006-C41D9F915A4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5" t="47759" r="49757" b="35590"/>
          <a:stretch/>
        </p:blipFill>
        <p:spPr>
          <a:xfrm>
            <a:off x="10920215" y="4013051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59741 w 360000"/>
              <a:gd name="connsiteY1" fmla="*/ 0 h 360000"/>
              <a:gd name="connsiteX2" fmla="*/ 359741 w 360000"/>
              <a:gd name="connsiteY2" fmla="*/ 418 h 360000"/>
              <a:gd name="connsiteX3" fmla="*/ 360000 w 360000"/>
              <a:gd name="connsiteY3" fmla="*/ 418 h 360000"/>
              <a:gd name="connsiteX4" fmla="*/ 360000 w 360000"/>
              <a:gd name="connsiteY4" fmla="*/ 355804 h 360000"/>
              <a:gd name="connsiteX5" fmla="*/ 254 w 360000"/>
              <a:gd name="connsiteY5" fmla="*/ 355804 h 360000"/>
              <a:gd name="connsiteX6" fmla="*/ 254 w 360000"/>
              <a:gd name="connsiteY6" fmla="*/ 360000 h 360000"/>
              <a:gd name="connsiteX7" fmla="*/ 161 w 360000"/>
              <a:gd name="connsiteY7" fmla="*/ 360000 h 360000"/>
              <a:gd name="connsiteX8" fmla="*/ 161 w 360000"/>
              <a:gd name="connsiteY8" fmla="*/ 355804 h 360000"/>
              <a:gd name="connsiteX9" fmla="*/ 0 w 360000"/>
              <a:gd name="connsiteY9" fmla="*/ 355804 h 360000"/>
              <a:gd name="connsiteX10" fmla="*/ 0 w 360000"/>
              <a:gd name="connsiteY10" fmla="*/ 418 h 360000"/>
              <a:gd name="connsiteX11" fmla="*/ 359648 w 360000"/>
              <a:gd name="connsiteY11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59741" y="0"/>
                </a:lnTo>
                <a:lnTo>
                  <a:pt x="359741" y="418"/>
                </a:lnTo>
                <a:lnTo>
                  <a:pt x="360000" y="418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161" y="360000"/>
                </a:lnTo>
                <a:lnTo>
                  <a:pt x="161" y="355804"/>
                </a:lnTo>
                <a:lnTo>
                  <a:pt x="0" y="355804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6" name="Picture 235" descr="A cat lying on the floor&#10;&#10;AI-generated content may be incorrect.">
            <a:extLst>
              <a:ext uri="{FF2B5EF4-FFF2-40B4-BE49-F238E27FC236}">
                <a16:creationId xmlns:a16="http://schemas.microsoft.com/office/drawing/2014/main" id="{CD1C1CCF-FDAF-44B6-15DA-060CAF08D0E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47759" r="71561" b="35590"/>
          <a:stretch/>
        </p:blipFill>
        <p:spPr>
          <a:xfrm>
            <a:off x="10560122" y="4013051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59741 w 360000"/>
              <a:gd name="connsiteY1" fmla="*/ 0 h 360000"/>
              <a:gd name="connsiteX2" fmla="*/ 359741 w 360000"/>
              <a:gd name="connsiteY2" fmla="*/ 418 h 360000"/>
              <a:gd name="connsiteX3" fmla="*/ 360000 w 360000"/>
              <a:gd name="connsiteY3" fmla="*/ 418 h 360000"/>
              <a:gd name="connsiteX4" fmla="*/ 360000 w 360000"/>
              <a:gd name="connsiteY4" fmla="*/ 355804 h 360000"/>
              <a:gd name="connsiteX5" fmla="*/ 254 w 360000"/>
              <a:gd name="connsiteY5" fmla="*/ 355804 h 360000"/>
              <a:gd name="connsiteX6" fmla="*/ 254 w 360000"/>
              <a:gd name="connsiteY6" fmla="*/ 360000 h 360000"/>
              <a:gd name="connsiteX7" fmla="*/ 0 w 360000"/>
              <a:gd name="connsiteY7" fmla="*/ 360000 h 360000"/>
              <a:gd name="connsiteX8" fmla="*/ 0 w 360000"/>
              <a:gd name="connsiteY8" fmla="*/ 418 h 360000"/>
              <a:gd name="connsiteX9" fmla="*/ 359648 w 360000"/>
              <a:gd name="connsiteY9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59741" y="0"/>
                </a:lnTo>
                <a:lnTo>
                  <a:pt x="359741" y="418"/>
                </a:lnTo>
                <a:lnTo>
                  <a:pt x="360000" y="418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0" y="360000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7" name="Picture 236" descr="A cat lying on the floor&#10;&#10;AI-generated content may be incorrect.">
            <a:extLst>
              <a:ext uri="{FF2B5EF4-FFF2-40B4-BE49-F238E27FC236}">
                <a16:creationId xmlns:a16="http://schemas.microsoft.com/office/drawing/2014/main" id="{B3DC477D-93CF-D7BC-DAC6-E54AD961CE1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0" t="31126" r="6172" b="52222"/>
          <a:stretch/>
        </p:blipFill>
        <p:spPr>
          <a:xfrm>
            <a:off x="11640050" y="3653469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258 w 360000"/>
              <a:gd name="connsiteY5" fmla="*/ 360000 h 360000"/>
              <a:gd name="connsiteX6" fmla="*/ 258 w 360000"/>
              <a:gd name="connsiteY6" fmla="*/ 359582 h 360000"/>
              <a:gd name="connsiteX7" fmla="*/ 0 w 360000"/>
              <a:gd name="connsiteY7" fmla="*/ 359582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258" y="360000"/>
                </a:lnTo>
                <a:lnTo>
                  <a:pt x="258" y="359582"/>
                </a:lnTo>
                <a:lnTo>
                  <a:pt x="0" y="359582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8" name="Picture 237" descr="A cat lying on the floor&#10;&#10;AI-generated content may be incorrect.">
            <a:extLst>
              <a:ext uri="{FF2B5EF4-FFF2-40B4-BE49-F238E27FC236}">
                <a16:creationId xmlns:a16="http://schemas.microsoft.com/office/drawing/2014/main" id="{4027020C-E39E-2F5C-83B1-5EEADBD036D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7" t="31126" r="27975" b="52222"/>
          <a:stretch/>
        </p:blipFill>
        <p:spPr>
          <a:xfrm>
            <a:off x="11279956" y="3653469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259 w 360000"/>
              <a:gd name="connsiteY5" fmla="*/ 360000 h 360000"/>
              <a:gd name="connsiteX6" fmla="*/ 259 w 360000"/>
              <a:gd name="connsiteY6" fmla="*/ 359582 h 360000"/>
              <a:gd name="connsiteX7" fmla="*/ 0 w 360000"/>
              <a:gd name="connsiteY7" fmla="*/ 359582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259" y="360000"/>
                </a:lnTo>
                <a:lnTo>
                  <a:pt x="259" y="359582"/>
                </a:lnTo>
                <a:lnTo>
                  <a:pt x="0" y="359582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39" name="Picture 238" descr="A cat lying on the floor&#10;&#10;AI-generated content may be incorrect.">
            <a:extLst>
              <a:ext uri="{FF2B5EF4-FFF2-40B4-BE49-F238E27FC236}">
                <a16:creationId xmlns:a16="http://schemas.microsoft.com/office/drawing/2014/main" id="{A994F15D-C080-A9C6-220D-B7EAAC91017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31126" r="49779" b="52222"/>
          <a:stretch/>
        </p:blipFill>
        <p:spPr>
          <a:xfrm>
            <a:off x="10919863" y="3653469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259 w 360000"/>
              <a:gd name="connsiteY5" fmla="*/ 360000 h 360000"/>
              <a:gd name="connsiteX6" fmla="*/ 259 w 360000"/>
              <a:gd name="connsiteY6" fmla="*/ 359582 h 360000"/>
              <a:gd name="connsiteX7" fmla="*/ 0 w 360000"/>
              <a:gd name="connsiteY7" fmla="*/ 359582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259" y="360000"/>
                </a:lnTo>
                <a:lnTo>
                  <a:pt x="259" y="359582"/>
                </a:lnTo>
                <a:lnTo>
                  <a:pt x="0" y="359582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40" name="Picture 239" descr="A cat lying on the floor&#10;&#10;AI-generated content may be incorrect.">
            <a:extLst>
              <a:ext uri="{FF2B5EF4-FFF2-40B4-BE49-F238E27FC236}">
                <a16:creationId xmlns:a16="http://schemas.microsoft.com/office/drawing/2014/main" id="{1639C864-5DA7-DAE6-7C30-6B28BD7586C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31126" r="71582" b="52222"/>
          <a:stretch/>
        </p:blipFill>
        <p:spPr>
          <a:xfrm>
            <a:off x="10559770" y="3653469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0 w 360000"/>
              <a:gd name="connsiteY5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41" name="Picture 240" descr="A cat lying on the floor&#10;&#10;AI-generated content may be incorrect.">
            <a:extLst>
              <a:ext uri="{FF2B5EF4-FFF2-40B4-BE49-F238E27FC236}">
                <a16:creationId xmlns:a16="http://schemas.microsoft.com/office/drawing/2014/main" id="{58FBFB32-AB33-5208-E9AE-F49BD32351A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0" t="14297" r="6172" b="69051"/>
          <a:stretch/>
        </p:blipFill>
        <p:spPr>
          <a:xfrm>
            <a:off x="11640050" y="3289625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42" name="Picture 241" descr="A cat lying on the floor&#10;&#10;AI-generated content may be incorrect.">
            <a:extLst>
              <a:ext uri="{FF2B5EF4-FFF2-40B4-BE49-F238E27FC236}">
                <a16:creationId xmlns:a16="http://schemas.microsoft.com/office/drawing/2014/main" id="{C1EC7798-0491-0EFA-E4C5-06D7FB9CF54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7" t="14297" r="27975" b="69051"/>
          <a:stretch/>
        </p:blipFill>
        <p:spPr>
          <a:xfrm>
            <a:off x="11279956" y="3289625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43" name="Picture 242" descr="A cat lying on the floor&#10;&#10;AI-generated content may be incorrect.">
            <a:extLst>
              <a:ext uri="{FF2B5EF4-FFF2-40B4-BE49-F238E27FC236}">
                <a16:creationId xmlns:a16="http://schemas.microsoft.com/office/drawing/2014/main" id="{4AED56B8-8702-DCC4-CBCD-DAA18E78224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14297" r="49779" b="69051"/>
          <a:stretch/>
        </p:blipFill>
        <p:spPr>
          <a:xfrm>
            <a:off x="10919863" y="3289625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44" name="Picture 243" descr="A cat lying on the floor&#10;&#10;AI-generated content may be incorrect.">
            <a:extLst>
              <a:ext uri="{FF2B5EF4-FFF2-40B4-BE49-F238E27FC236}">
                <a16:creationId xmlns:a16="http://schemas.microsoft.com/office/drawing/2014/main" id="{BAE1DEF8-7809-5FB1-6E72-12A188C2A1A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14297" r="71582" b="69051"/>
          <a:stretch/>
        </p:blipFill>
        <p:spPr>
          <a:xfrm>
            <a:off x="10559770" y="3289625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sp>
        <p:nvSpPr>
          <p:cNvPr id="260" name="Rectangle 259">
            <a:extLst>
              <a:ext uri="{FF2B5EF4-FFF2-40B4-BE49-F238E27FC236}">
                <a16:creationId xmlns:a16="http://schemas.microsoft.com/office/drawing/2014/main" id="{E2EE6D61-9159-C76E-943D-51F753BAC680}"/>
              </a:ext>
            </a:extLst>
          </p:cNvPr>
          <p:cNvSpPr/>
          <p:nvPr/>
        </p:nvSpPr>
        <p:spPr>
          <a:xfrm>
            <a:off x="5541561" y="4391260"/>
            <a:ext cx="3385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194665A0-A4BC-F952-CE4F-1203D4E0E223}"/>
              </a:ext>
            </a:extLst>
          </p:cNvPr>
          <p:cNvSpPr/>
          <p:nvPr/>
        </p:nvSpPr>
        <p:spPr>
          <a:xfrm>
            <a:off x="5182040" y="4391260"/>
            <a:ext cx="3385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DAC14050-D60D-ACBC-9A14-B4B8CACEF282}"/>
              </a:ext>
            </a:extLst>
          </p:cNvPr>
          <p:cNvSpPr/>
          <p:nvPr/>
        </p:nvSpPr>
        <p:spPr>
          <a:xfrm>
            <a:off x="4435581" y="4391170"/>
            <a:ext cx="3642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6A5672DC-C4CD-EA67-AAF2-5D928078B5D3}"/>
              </a:ext>
            </a:extLst>
          </p:cNvPr>
          <p:cNvSpPr/>
          <p:nvPr/>
        </p:nvSpPr>
        <p:spPr>
          <a:xfrm>
            <a:off x="5182040" y="4031678"/>
            <a:ext cx="3385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D6DE4180-D128-2450-B2E7-3EBF8139B500}"/>
              </a:ext>
            </a:extLst>
          </p:cNvPr>
          <p:cNvSpPr/>
          <p:nvPr/>
        </p:nvSpPr>
        <p:spPr>
          <a:xfrm>
            <a:off x="4821213" y="4031678"/>
            <a:ext cx="3385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763124F9-7A2B-E3B9-211F-BCF711763506}"/>
              </a:ext>
            </a:extLst>
          </p:cNvPr>
          <p:cNvSpPr/>
          <p:nvPr/>
        </p:nvSpPr>
        <p:spPr>
          <a:xfrm>
            <a:off x="4820861" y="3664672"/>
            <a:ext cx="338535" cy="348378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FE5B9561-3148-8110-40C9-B3CFE081A485}"/>
              </a:ext>
            </a:extLst>
          </p:cNvPr>
          <p:cNvSpPr/>
          <p:nvPr/>
        </p:nvSpPr>
        <p:spPr>
          <a:xfrm>
            <a:off x="5548425" y="3656158"/>
            <a:ext cx="331671" cy="35647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D252AE09-8701-FB42-4C69-2E0FF05A08B3}"/>
              </a:ext>
            </a:extLst>
          </p:cNvPr>
          <p:cNvSpPr/>
          <p:nvPr/>
        </p:nvSpPr>
        <p:spPr>
          <a:xfrm>
            <a:off x="4435581" y="3274752"/>
            <a:ext cx="360000" cy="360000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3A997586-436B-3786-A527-1A7924662897}"/>
              </a:ext>
            </a:extLst>
          </p:cNvPr>
          <p:cNvSpPr/>
          <p:nvPr/>
        </p:nvSpPr>
        <p:spPr>
          <a:xfrm>
            <a:off x="5190850" y="3275259"/>
            <a:ext cx="329152" cy="360001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62D3FBA4-2E2C-1CA4-CCE8-238B411CC029}"/>
              </a:ext>
            </a:extLst>
          </p:cNvPr>
          <p:cNvSpPr/>
          <p:nvPr/>
        </p:nvSpPr>
        <p:spPr>
          <a:xfrm>
            <a:off x="5552250" y="3275259"/>
            <a:ext cx="329152" cy="360001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70" name="Picture 269" descr="A cat lying on the floor&#10;&#10;AI-generated content may be incorrect.">
            <a:extLst>
              <a:ext uri="{FF2B5EF4-FFF2-40B4-BE49-F238E27FC236}">
                <a16:creationId xmlns:a16="http://schemas.microsoft.com/office/drawing/2014/main" id="{F434F535-8C29-279F-4229-D0DB82E1C29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0" t="64216" r="49742" b="19133"/>
          <a:stretch/>
        </p:blipFill>
        <p:spPr>
          <a:xfrm>
            <a:off x="6384072" y="4829256"/>
            <a:ext cx="360000" cy="360000"/>
          </a:xfrm>
          <a:custGeom>
            <a:avLst/>
            <a:gdLst>
              <a:gd name="connsiteX0" fmla="*/ 359746 w 360000"/>
              <a:gd name="connsiteY0" fmla="*/ 0 h 360000"/>
              <a:gd name="connsiteX1" fmla="*/ 359839 w 360000"/>
              <a:gd name="connsiteY1" fmla="*/ 0 h 360000"/>
              <a:gd name="connsiteX2" fmla="*/ 359839 w 360000"/>
              <a:gd name="connsiteY2" fmla="*/ 4196 h 360000"/>
              <a:gd name="connsiteX3" fmla="*/ 360000 w 360000"/>
              <a:gd name="connsiteY3" fmla="*/ 4196 h 360000"/>
              <a:gd name="connsiteX4" fmla="*/ 360000 w 360000"/>
              <a:gd name="connsiteY4" fmla="*/ 360000 h 360000"/>
              <a:gd name="connsiteX5" fmla="*/ 0 w 360000"/>
              <a:gd name="connsiteY5" fmla="*/ 360000 h 360000"/>
              <a:gd name="connsiteX6" fmla="*/ 0 w 360000"/>
              <a:gd name="connsiteY6" fmla="*/ 4196 h 360000"/>
              <a:gd name="connsiteX7" fmla="*/ 359746 w 360000"/>
              <a:gd name="connsiteY7" fmla="*/ 4196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359746" y="0"/>
                </a:moveTo>
                <a:lnTo>
                  <a:pt x="359839" y="0"/>
                </a:lnTo>
                <a:lnTo>
                  <a:pt x="359839" y="4196"/>
                </a:lnTo>
                <a:lnTo>
                  <a:pt x="360000" y="4196"/>
                </a:lnTo>
                <a:lnTo>
                  <a:pt x="360000" y="360000"/>
                </a:lnTo>
                <a:lnTo>
                  <a:pt x="0" y="360000"/>
                </a:lnTo>
                <a:lnTo>
                  <a:pt x="0" y="4196"/>
                </a:lnTo>
                <a:lnTo>
                  <a:pt x="359746" y="4196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71" name="Picture 270" descr="A cat lying on the floor&#10;&#10;AI-generated content may be incorrect.">
            <a:extLst>
              <a:ext uri="{FF2B5EF4-FFF2-40B4-BE49-F238E27FC236}">
                <a16:creationId xmlns:a16="http://schemas.microsoft.com/office/drawing/2014/main" id="{EFDAB3BA-3C7A-9166-036B-0729341BA2C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 t="47759" r="6150" b="35590"/>
          <a:stretch/>
        </p:blipFill>
        <p:spPr>
          <a:xfrm>
            <a:off x="6384072" y="4433325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5804 h 360000"/>
              <a:gd name="connsiteX3" fmla="*/ 254 w 360000"/>
              <a:gd name="connsiteY3" fmla="*/ 355804 h 360000"/>
              <a:gd name="connsiteX4" fmla="*/ 254 w 360000"/>
              <a:gd name="connsiteY4" fmla="*/ 360000 h 360000"/>
              <a:gd name="connsiteX5" fmla="*/ 160 w 360000"/>
              <a:gd name="connsiteY5" fmla="*/ 360000 h 360000"/>
              <a:gd name="connsiteX6" fmla="*/ 160 w 360000"/>
              <a:gd name="connsiteY6" fmla="*/ 355804 h 360000"/>
              <a:gd name="connsiteX7" fmla="*/ 0 w 360000"/>
              <a:gd name="connsiteY7" fmla="*/ 355804 h 360000"/>
              <a:gd name="connsiteX8" fmla="*/ 0 w 360000"/>
              <a:gd name="connsiteY8" fmla="*/ 418 h 360000"/>
              <a:gd name="connsiteX9" fmla="*/ 359648 w 360000"/>
              <a:gd name="connsiteY9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60000" y="0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160" y="360000"/>
                </a:lnTo>
                <a:lnTo>
                  <a:pt x="160" y="355804"/>
                </a:lnTo>
                <a:lnTo>
                  <a:pt x="0" y="355804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72" name="Picture 271" descr="A cat lying on the floor&#10;&#10;AI-generated content may be incorrect.">
            <a:extLst>
              <a:ext uri="{FF2B5EF4-FFF2-40B4-BE49-F238E27FC236}">
                <a16:creationId xmlns:a16="http://schemas.microsoft.com/office/drawing/2014/main" id="{67E3C117-49C2-DFCC-3345-9758BD23B90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47759" r="71561" b="35590"/>
          <a:stretch/>
        </p:blipFill>
        <p:spPr>
          <a:xfrm>
            <a:off x="6384072" y="4037393"/>
            <a:ext cx="360000" cy="360000"/>
          </a:xfrm>
          <a:custGeom>
            <a:avLst/>
            <a:gdLst>
              <a:gd name="connsiteX0" fmla="*/ 359648 w 360000"/>
              <a:gd name="connsiteY0" fmla="*/ 0 h 360000"/>
              <a:gd name="connsiteX1" fmla="*/ 359741 w 360000"/>
              <a:gd name="connsiteY1" fmla="*/ 0 h 360000"/>
              <a:gd name="connsiteX2" fmla="*/ 359741 w 360000"/>
              <a:gd name="connsiteY2" fmla="*/ 418 h 360000"/>
              <a:gd name="connsiteX3" fmla="*/ 360000 w 360000"/>
              <a:gd name="connsiteY3" fmla="*/ 418 h 360000"/>
              <a:gd name="connsiteX4" fmla="*/ 360000 w 360000"/>
              <a:gd name="connsiteY4" fmla="*/ 355804 h 360000"/>
              <a:gd name="connsiteX5" fmla="*/ 254 w 360000"/>
              <a:gd name="connsiteY5" fmla="*/ 355804 h 360000"/>
              <a:gd name="connsiteX6" fmla="*/ 254 w 360000"/>
              <a:gd name="connsiteY6" fmla="*/ 360000 h 360000"/>
              <a:gd name="connsiteX7" fmla="*/ 0 w 360000"/>
              <a:gd name="connsiteY7" fmla="*/ 360000 h 360000"/>
              <a:gd name="connsiteX8" fmla="*/ 0 w 360000"/>
              <a:gd name="connsiteY8" fmla="*/ 418 h 360000"/>
              <a:gd name="connsiteX9" fmla="*/ 359648 w 360000"/>
              <a:gd name="connsiteY9" fmla="*/ 418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" h="360000">
                <a:moveTo>
                  <a:pt x="359648" y="0"/>
                </a:moveTo>
                <a:lnTo>
                  <a:pt x="359741" y="0"/>
                </a:lnTo>
                <a:lnTo>
                  <a:pt x="359741" y="418"/>
                </a:lnTo>
                <a:lnTo>
                  <a:pt x="360000" y="418"/>
                </a:lnTo>
                <a:lnTo>
                  <a:pt x="360000" y="355804"/>
                </a:lnTo>
                <a:lnTo>
                  <a:pt x="254" y="355804"/>
                </a:lnTo>
                <a:lnTo>
                  <a:pt x="254" y="360000"/>
                </a:lnTo>
                <a:lnTo>
                  <a:pt x="0" y="360000"/>
                </a:lnTo>
                <a:lnTo>
                  <a:pt x="0" y="418"/>
                </a:lnTo>
                <a:lnTo>
                  <a:pt x="359648" y="418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73" name="Picture 272" descr="A cat lying on the floor&#10;&#10;AI-generated content may be incorrect.">
            <a:extLst>
              <a:ext uri="{FF2B5EF4-FFF2-40B4-BE49-F238E27FC236}">
                <a16:creationId xmlns:a16="http://schemas.microsoft.com/office/drawing/2014/main" id="{B575944D-E6A5-56AD-6D80-4A9E5B98328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7" t="31126" r="27975" b="52222"/>
          <a:stretch/>
        </p:blipFill>
        <p:spPr>
          <a:xfrm>
            <a:off x="6384072" y="3641461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259 w 360000"/>
              <a:gd name="connsiteY5" fmla="*/ 360000 h 360000"/>
              <a:gd name="connsiteX6" fmla="*/ 259 w 360000"/>
              <a:gd name="connsiteY6" fmla="*/ 359582 h 360000"/>
              <a:gd name="connsiteX7" fmla="*/ 0 w 360000"/>
              <a:gd name="connsiteY7" fmla="*/ 359582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259" y="360000"/>
                </a:lnTo>
                <a:lnTo>
                  <a:pt x="259" y="359582"/>
                </a:lnTo>
                <a:lnTo>
                  <a:pt x="0" y="359582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74" name="Picture 273" descr="A cat lying on the floor&#10;&#10;AI-generated content may be incorrect.">
            <a:extLst>
              <a:ext uri="{FF2B5EF4-FFF2-40B4-BE49-F238E27FC236}">
                <a16:creationId xmlns:a16="http://schemas.microsoft.com/office/drawing/2014/main" id="{7E5445AE-AE13-A267-0D8F-AA4A0BC1671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31126" r="71582" b="52222"/>
          <a:stretch/>
        </p:blipFill>
        <p:spPr>
          <a:xfrm>
            <a:off x="6384072" y="3245529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59582 h 360000"/>
              <a:gd name="connsiteX3" fmla="*/ 352 w 360000"/>
              <a:gd name="connsiteY3" fmla="*/ 359582 h 360000"/>
              <a:gd name="connsiteX4" fmla="*/ 352 w 360000"/>
              <a:gd name="connsiteY4" fmla="*/ 360000 h 360000"/>
              <a:gd name="connsiteX5" fmla="*/ 0 w 360000"/>
              <a:gd name="connsiteY5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59582"/>
                </a:lnTo>
                <a:lnTo>
                  <a:pt x="352" y="359582"/>
                </a:lnTo>
                <a:lnTo>
                  <a:pt x="352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pic>
        <p:nvPicPr>
          <p:cNvPr id="275" name="Picture 274" descr="A cat lying on the floor&#10;&#10;AI-generated content may be incorrect.">
            <a:extLst>
              <a:ext uri="{FF2B5EF4-FFF2-40B4-BE49-F238E27FC236}">
                <a16:creationId xmlns:a16="http://schemas.microsoft.com/office/drawing/2014/main" id="{B53A1C35-87AA-58F6-869D-52046F49DD7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14297" r="49779" b="69051"/>
          <a:stretch/>
        </p:blipFill>
        <p:spPr>
          <a:xfrm>
            <a:off x="6384072" y="2849597"/>
            <a:ext cx="360000" cy="360000"/>
          </a:xfrm>
          <a:custGeom>
            <a:avLst/>
            <a:gdLst>
              <a:gd name="connsiteX0" fmla="*/ 0 w 360000"/>
              <a:gd name="connsiteY0" fmla="*/ 0 h 360000"/>
              <a:gd name="connsiteX1" fmla="*/ 360000 w 360000"/>
              <a:gd name="connsiteY1" fmla="*/ 0 h 360000"/>
              <a:gd name="connsiteX2" fmla="*/ 360000 w 360000"/>
              <a:gd name="connsiteY2" fmla="*/ 360000 h 360000"/>
              <a:gd name="connsiteX3" fmla="*/ 0 w 360000"/>
              <a:gd name="connsiteY3" fmla="*/ 36000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360000">
                <a:moveTo>
                  <a:pt x="0" y="0"/>
                </a:moveTo>
                <a:lnTo>
                  <a:pt x="360000" y="0"/>
                </a:lnTo>
                <a:lnTo>
                  <a:pt x="360000" y="360000"/>
                </a:lnTo>
                <a:lnTo>
                  <a:pt x="0" y="360000"/>
                </a:lnTo>
                <a:close/>
              </a:path>
            </a:pathLst>
          </a:custGeom>
          <a:ln w="25400">
            <a:solidFill>
              <a:schemeClr val="bg1"/>
            </a:solidFill>
          </a:ln>
        </p:spPr>
      </p:pic>
      <p:cxnSp>
        <p:nvCxnSpPr>
          <p:cNvPr id="276" name="Connection Line">
            <a:extLst>
              <a:ext uri="{FF2B5EF4-FFF2-40B4-BE49-F238E27FC236}">
                <a16:creationId xmlns:a16="http://schemas.microsoft.com/office/drawing/2014/main" id="{640CC970-DFBB-050D-9D81-29BB23B6E5B1}"/>
              </a:ext>
            </a:extLst>
          </p:cNvPr>
          <p:cNvCxnSpPr>
            <a:cxnSpLocks/>
          </p:cNvCxnSpPr>
          <p:nvPr/>
        </p:nvCxnSpPr>
        <p:spPr>
          <a:xfrm>
            <a:off x="5951984" y="4013051"/>
            <a:ext cx="360040" cy="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285" name="Rectangle 284">
            <a:extLst>
              <a:ext uri="{FF2B5EF4-FFF2-40B4-BE49-F238E27FC236}">
                <a16:creationId xmlns:a16="http://schemas.microsoft.com/office/drawing/2014/main" id="{16B44A28-D9AA-207D-915D-D15E492CB8F0}"/>
              </a:ext>
            </a:extLst>
          </p:cNvPr>
          <p:cNvSpPr/>
          <p:nvPr/>
        </p:nvSpPr>
        <p:spPr>
          <a:xfrm>
            <a:off x="7608168" y="4852079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94586220-9AD7-2A46-58FD-C594072FF154}"/>
              </a:ext>
            </a:extLst>
          </p:cNvPr>
          <p:cNvSpPr/>
          <p:nvPr/>
        </p:nvSpPr>
        <p:spPr>
          <a:xfrm>
            <a:off x="7608168" y="3650589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1B73555E-824E-33EC-06FC-BE90902AB93E}"/>
              </a:ext>
            </a:extLst>
          </p:cNvPr>
          <p:cNvSpPr/>
          <p:nvPr/>
        </p:nvSpPr>
        <p:spPr>
          <a:xfrm>
            <a:off x="7608168" y="4051085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057265AB-236A-65B2-555E-ECF493108AEC}"/>
              </a:ext>
            </a:extLst>
          </p:cNvPr>
          <p:cNvSpPr/>
          <p:nvPr/>
        </p:nvSpPr>
        <p:spPr>
          <a:xfrm>
            <a:off x="7608168" y="4451581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AF5BC05C-6F42-B7B8-4407-C43DCD5CC0A9}"/>
              </a:ext>
            </a:extLst>
          </p:cNvPr>
          <p:cNvSpPr/>
          <p:nvPr/>
        </p:nvSpPr>
        <p:spPr>
          <a:xfrm>
            <a:off x="7608168" y="3250093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528ADD2-645C-EDD4-A5FF-CE5880E86F42}"/>
              </a:ext>
            </a:extLst>
          </p:cNvPr>
          <p:cNvSpPr/>
          <p:nvPr/>
        </p:nvSpPr>
        <p:spPr>
          <a:xfrm>
            <a:off x="7608168" y="2849597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DCA320E-EBC6-D9F9-4303-B03EADC2CB13}"/>
              </a:ext>
            </a:extLst>
          </p:cNvPr>
          <p:cNvSpPr/>
          <p:nvPr/>
        </p:nvSpPr>
        <p:spPr>
          <a:xfrm>
            <a:off x="6816080" y="3469972"/>
            <a:ext cx="712176" cy="103580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3" name="Connection Line">
            <a:extLst>
              <a:ext uri="{FF2B5EF4-FFF2-40B4-BE49-F238E27FC236}">
                <a16:creationId xmlns:a16="http://schemas.microsoft.com/office/drawing/2014/main" id="{040CED0F-F2EE-19F3-12AB-46343F3C129F}"/>
              </a:ext>
            </a:extLst>
          </p:cNvPr>
          <p:cNvCxnSpPr>
            <a:cxnSpLocks/>
          </p:cNvCxnSpPr>
          <p:nvPr/>
        </p:nvCxnSpPr>
        <p:spPr>
          <a:xfrm>
            <a:off x="8040216" y="4013051"/>
            <a:ext cx="360040" cy="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294" name="Rectangle 293">
            <a:extLst>
              <a:ext uri="{FF2B5EF4-FFF2-40B4-BE49-F238E27FC236}">
                <a16:creationId xmlns:a16="http://schemas.microsoft.com/office/drawing/2014/main" id="{0E114DE2-A495-D9E1-AC53-05F5B446F8EB}"/>
              </a:ext>
            </a:extLst>
          </p:cNvPr>
          <p:cNvSpPr/>
          <p:nvPr/>
        </p:nvSpPr>
        <p:spPr>
          <a:xfrm>
            <a:off x="8916406" y="3484152"/>
            <a:ext cx="712176" cy="103580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3734E955-C27D-A8EB-EF9A-52BC88CFF087}"/>
              </a:ext>
            </a:extLst>
          </p:cNvPr>
          <p:cNvSpPr/>
          <p:nvPr/>
        </p:nvSpPr>
        <p:spPr>
          <a:xfrm>
            <a:off x="8505947" y="3808564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AC5DB83D-1B90-1FA5-39D5-F89B7D32B850}"/>
              </a:ext>
            </a:extLst>
          </p:cNvPr>
          <p:cNvSpPr/>
          <p:nvPr/>
        </p:nvSpPr>
        <p:spPr>
          <a:xfrm>
            <a:off x="8505947" y="2669518"/>
            <a:ext cx="3642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CA42E87A-6C75-71B7-F17B-E2425D2D920F}"/>
              </a:ext>
            </a:extLst>
          </p:cNvPr>
          <p:cNvSpPr/>
          <p:nvPr/>
        </p:nvSpPr>
        <p:spPr>
          <a:xfrm>
            <a:off x="8505947" y="3049200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F3D33476-AD6B-90E4-898C-9D095A8392EC}"/>
              </a:ext>
            </a:extLst>
          </p:cNvPr>
          <p:cNvSpPr/>
          <p:nvPr/>
        </p:nvSpPr>
        <p:spPr>
          <a:xfrm>
            <a:off x="8505947" y="2289836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7C115000-1238-9AA1-41A8-ED57D79FB2AA}"/>
              </a:ext>
            </a:extLst>
          </p:cNvPr>
          <p:cNvSpPr/>
          <p:nvPr/>
        </p:nvSpPr>
        <p:spPr>
          <a:xfrm>
            <a:off x="8505947" y="1910154"/>
            <a:ext cx="3642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01" name="Connection Line">
            <a:extLst>
              <a:ext uri="{FF2B5EF4-FFF2-40B4-BE49-F238E27FC236}">
                <a16:creationId xmlns:a16="http://schemas.microsoft.com/office/drawing/2014/main" id="{4DEF5E31-953B-0259-B785-51840D37976F}"/>
              </a:ext>
            </a:extLst>
          </p:cNvPr>
          <p:cNvCxnSpPr>
            <a:cxnSpLocks/>
          </p:cNvCxnSpPr>
          <p:nvPr/>
        </p:nvCxnSpPr>
        <p:spPr>
          <a:xfrm>
            <a:off x="10128448" y="4018275"/>
            <a:ext cx="360040" cy="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302" name="Rectangle 301">
            <a:extLst>
              <a:ext uri="{FF2B5EF4-FFF2-40B4-BE49-F238E27FC236}">
                <a16:creationId xmlns:a16="http://schemas.microsoft.com/office/drawing/2014/main" id="{27C87904-97A6-D6CE-7BA8-D8A2526AAC2A}"/>
              </a:ext>
            </a:extLst>
          </p:cNvPr>
          <p:cNvSpPr/>
          <p:nvPr/>
        </p:nvSpPr>
        <p:spPr>
          <a:xfrm>
            <a:off x="8508063" y="5896796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21DF5F50-B13B-A8CB-DD5E-5788A77FAA62}"/>
              </a:ext>
            </a:extLst>
          </p:cNvPr>
          <p:cNvSpPr/>
          <p:nvPr/>
        </p:nvSpPr>
        <p:spPr>
          <a:xfrm>
            <a:off x="8508063" y="4757748"/>
            <a:ext cx="3642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AEC46A5B-4A79-8CD0-E07B-FA501C8553E0}"/>
              </a:ext>
            </a:extLst>
          </p:cNvPr>
          <p:cNvSpPr/>
          <p:nvPr/>
        </p:nvSpPr>
        <p:spPr>
          <a:xfrm>
            <a:off x="8508063" y="5137430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9160C830-D1F3-FC8D-C4A6-C3920C9278A3}"/>
              </a:ext>
            </a:extLst>
          </p:cNvPr>
          <p:cNvSpPr/>
          <p:nvPr/>
        </p:nvSpPr>
        <p:spPr>
          <a:xfrm>
            <a:off x="8508063" y="5517112"/>
            <a:ext cx="3642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8AA2C1E6-C528-07A5-4E5A-4D8FC2AA4F27}"/>
              </a:ext>
            </a:extLst>
          </p:cNvPr>
          <p:cNvSpPr/>
          <p:nvPr/>
        </p:nvSpPr>
        <p:spPr>
          <a:xfrm>
            <a:off x="8508063" y="4378066"/>
            <a:ext cx="364235" cy="33717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DE49BE7C-312B-4EB6-6123-B2056C01EA2D}"/>
              </a:ext>
            </a:extLst>
          </p:cNvPr>
          <p:cNvSpPr/>
          <p:nvPr/>
        </p:nvSpPr>
        <p:spPr>
          <a:xfrm>
            <a:off x="8508063" y="3428882"/>
            <a:ext cx="364235" cy="33717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12FEB7C8-B8CB-48FC-83AE-0A39A750EAD4}"/>
              </a:ext>
            </a:extLst>
          </p:cNvPr>
          <p:cNvSpPr txBox="1"/>
          <p:nvPr/>
        </p:nvSpPr>
        <p:spPr>
          <a:xfrm>
            <a:off x="8443431" y="3854369"/>
            <a:ext cx="606315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…</a:t>
            </a:r>
            <a:endParaRPr lang="en-CN" sz="3200" b="1" dirty="0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8C63DC8A-4EBE-D5CF-6AC9-E80BAFAF0A05}"/>
              </a:ext>
            </a:extLst>
          </p:cNvPr>
          <p:cNvSpPr/>
          <p:nvPr/>
        </p:nvSpPr>
        <p:spPr>
          <a:xfrm>
            <a:off x="9686908" y="3811903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58E19C37-C4B6-1D3C-A088-96FE298EFCF0}"/>
              </a:ext>
            </a:extLst>
          </p:cNvPr>
          <p:cNvSpPr/>
          <p:nvPr/>
        </p:nvSpPr>
        <p:spPr>
          <a:xfrm>
            <a:off x="9686908" y="2672857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BDD86FE-FE84-9AAE-E47C-D4F703E0738A}"/>
              </a:ext>
            </a:extLst>
          </p:cNvPr>
          <p:cNvSpPr/>
          <p:nvPr/>
        </p:nvSpPr>
        <p:spPr>
          <a:xfrm>
            <a:off x="9686908" y="3052539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36B02D6D-C6A1-4BD7-5369-FE4F0C052EE5}"/>
              </a:ext>
            </a:extLst>
          </p:cNvPr>
          <p:cNvSpPr/>
          <p:nvPr/>
        </p:nvSpPr>
        <p:spPr>
          <a:xfrm>
            <a:off x="9686908" y="2293175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941FE5D3-4664-F650-13B6-B8FF319B852E}"/>
              </a:ext>
            </a:extLst>
          </p:cNvPr>
          <p:cNvSpPr/>
          <p:nvPr/>
        </p:nvSpPr>
        <p:spPr>
          <a:xfrm>
            <a:off x="9686908" y="1913493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F4625619-38B6-F06C-3292-BB882D3A48A6}"/>
              </a:ext>
            </a:extLst>
          </p:cNvPr>
          <p:cNvSpPr/>
          <p:nvPr/>
        </p:nvSpPr>
        <p:spPr>
          <a:xfrm>
            <a:off x="9689024" y="5900135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9CD83044-2A26-3FC4-7EB1-1F31F5256F92}"/>
              </a:ext>
            </a:extLst>
          </p:cNvPr>
          <p:cNvSpPr/>
          <p:nvPr/>
        </p:nvSpPr>
        <p:spPr>
          <a:xfrm>
            <a:off x="9689024" y="4761087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F94E81C5-F60C-4995-DC44-69D2C3D7E149}"/>
              </a:ext>
            </a:extLst>
          </p:cNvPr>
          <p:cNvSpPr/>
          <p:nvPr/>
        </p:nvSpPr>
        <p:spPr>
          <a:xfrm>
            <a:off x="9689024" y="5140769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63FE8310-8AF6-09E0-C531-F3CBB9333D53}"/>
              </a:ext>
            </a:extLst>
          </p:cNvPr>
          <p:cNvSpPr/>
          <p:nvPr/>
        </p:nvSpPr>
        <p:spPr>
          <a:xfrm>
            <a:off x="9689024" y="5520451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AE3D9B2E-0C4E-DD82-0180-C8738F16080A}"/>
              </a:ext>
            </a:extLst>
          </p:cNvPr>
          <p:cNvSpPr/>
          <p:nvPr/>
        </p:nvSpPr>
        <p:spPr>
          <a:xfrm>
            <a:off x="9689024" y="4381405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4AF8E00C-D667-B69A-7FBC-17E9F413B3C9}"/>
              </a:ext>
            </a:extLst>
          </p:cNvPr>
          <p:cNvSpPr/>
          <p:nvPr/>
        </p:nvSpPr>
        <p:spPr>
          <a:xfrm>
            <a:off x="9689024" y="3432221"/>
            <a:ext cx="364235" cy="337177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F7BE85AD-4B7E-C655-2153-3FED414349AF}"/>
              </a:ext>
            </a:extLst>
          </p:cNvPr>
          <p:cNvSpPr txBox="1"/>
          <p:nvPr/>
        </p:nvSpPr>
        <p:spPr>
          <a:xfrm>
            <a:off x="9624392" y="3857708"/>
            <a:ext cx="606315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…</a:t>
            </a:r>
            <a:endParaRPr lang="en-CN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24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BCC98-0BFF-EF22-6143-2072A2EFD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EEF0A7-1668-E197-13D3-0891672F57D3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F7FC1-F7F2-B0D3-082E-1AF87EB29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19E378-A854-4D02-D332-199C10AFB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9E8B321-08FA-1B79-9B8A-B0EE9F2A046A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Understand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Masked </a:t>
            </a:r>
            <a:r>
              <a:rPr lang="en-US" altLang="zh-CN" sz="3200" b="1" dirty="0" err="1"/>
              <a:t>AutoEncoder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(MAE)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with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Hierarchical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Model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E1303C-BAE5-CF29-A397-6C58FCCA067F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Understanding Masked Autoencoders via Hierarchical Latent Variable Models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CVPR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A457944E-3715-93A6-5E88-CB129F379B86}"/>
              </a:ext>
            </a:extLst>
          </p:cNvPr>
          <p:cNvSpPr txBox="1"/>
          <p:nvPr/>
        </p:nvSpPr>
        <p:spPr>
          <a:xfrm>
            <a:off x="263353" y="836712"/>
            <a:ext cx="107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MAE under different masking intensities learns representations of different abstraction levels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Equation">
                <a:extLst>
                  <a:ext uri="{FF2B5EF4-FFF2-40B4-BE49-F238E27FC236}">
                    <a16:creationId xmlns:a16="http://schemas.microsoft.com/office/drawing/2014/main" id="{0251D5DE-E7FC-A9B0-1E3B-D42145BBB210}"/>
                  </a:ext>
                </a:extLst>
              </p:cNvPr>
              <p:cNvSpPr txBox="1"/>
              <p:nvPr/>
            </p:nvSpPr>
            <p:spPr>
              <a:xfrm>
                <a:off x="1530970" y="2132856"/>
                <a:ext cx="422616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Equation">
                <a:extLst>
                  <a:ext uri="{FF2B5EF4-FFF2-40B4-BE49-F238E27FC236}">
                    <a16:creationId xmlns:a16="http://schemas.microsoft.com/office/drawing/2014/main" id="{0251D5DE-E7FC-A9B0-1E3B-D42145BBB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970" y="2132856"/>
                <a:ext cx="422616" cy="430887"/>
              </a:xfrm>
              <a:prstGeom prst="rect">
                <a:avLst/>
              </a:prstGeom>
              <a:blipFill>
                <a:blip r:embed="rId5"/>
                <a:stretch>
                  <a:fillRect l="-8824" t="-25714" r="-61765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Equation">
                <a:extLst>
                  <a:ext uri="{FF2B5EF4-FFF2-40B4-BE49-F238E27FC236}">
                    <a16:creationId xmlns:a16="http://schemas.microsoft.com/office/drawing/2014/main" id="{CE6C4288-0D6E-ABD6-86FE-72E6599CA420}"/>
                  </a:ext>
                </a:extLst>
              </p:cNvPr>
              <p:cNvSpPr txBox="1"/>
              <p:nvPr/>
            </p:nvSpPr>
            <p:spPr>
              <a:xfrm>
                <a:off x="1134116" y="2996952"/>
                <a:ext cx="43088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Equation">
                <a:extLst>
                  <a:ext uri="{FF2B5EF4-FFF2-40B4-BE49-F238E27FC236}">
                    <a16:creationId xmlns:a16="http://schemas.microsoft.com/office/drawing/2014/main" id="{CE6C4288-0D6E-ABD6-86FE-72E6599CA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116" y="2996952"/>
                <a:ext cx="430887" cy="430887"/>
              </a:xfrm>
              <a:prstGeom prst="rect">
                <a:avLst/>
              </a:prstGeom>
              <a:blipFill>
                <a:blip r:embed="rId6"/>
                <a:stretch>
                  <a:fillRect l="-8571" t="-26471" r="-57143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Equation">
                <a:extLst>
                  <a:ext uri="{FF2B5EF4-FFF2-40B4-BE49-F238E27FC236}">
                    <a16:creationId xmlns:a16="http://schemas.microsoft.com/office/drawing/2014/main" id="{A852C10B-966A-9B92-E984-32F8084AC78F}"/>
                  </a:ext>
                </a:extLst>
              </p:cNvPr>
              <p:cNvSpPr txBox="1"/>
              <p:nvPr/>
            </p:nvSpPr>
            <p:spPr>
              <a:xfrm>
                <a:off x="1873544" y="2996952"/>
                <a:ext cx="43088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Equation">
                <a:extLst>
                  <a:ext uri="{FF2B5EF4-FFF2-40B4-BE49-F238E27FC236}">
                    <a16:creationId xmlns:a16="http://schemas.microsoft.com/office/drawing/2014/main" id="{A852C10B-966A-9B92-E984-32F8084AC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544" y="2996952"/>
                <a:ext cx="430887" cy="430887"/>
              </a:xfrm>
              <a:prstGeom prst="rect">
                <a:avLst/>
              </a:prstGeom>
              <a:blipFill>
                <a:blip r:embed="rId7"/>
                <a:stretch>
                  <a:fillRect l="-8571" t="-26471" r="-60000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Equation">
                <a:extLst>
                  <a:ext uri="{FF2B5EF4-FFF2-40B4-BE49-F238E27FC236}">
                    <a16:creationId xmlns:a16="http://schemas.microsoft.com/office/drawing/2014/main" id="{EC536720-87EB-33DF-9206-18598C8D8F5F}"/>
                  </a:ext>
                </a:extLst>
              </p:cNvPr>
              <p:cNvSpPr txBox="1"/>
              <p:nvPr/>
            </p:nvSpPr>
            <p:spPr>
              <a:xfrm>
                <a:off x="589881" y="3933056"/>
                <a:ext cx="466666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Equation">
                <a:extLst>
                  <a:ext uri="{FF2B5EF4-FFF2-40B4-BE49-F238E27FC236}">
                    <a16:creationId xmlns:a16="http://schemas.microsoft.com/office/drawing/2014/main" id="{EC536720-87EB-33DF-9206-18598C8D8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81" y="3933056"/>
                <a:ext cx="466666" cy="430887"/>
              </a:xfrm>
              <a:prstGeom prst="rect">
                <a:avLst/>
              </a:prstGeom>
              <a:blipFill>
                <a:blip r:embed="rId8"/>
                <a:stretch>
                  <a:fillRect l="-15789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Equation">
                <a:extLst>
                  <a:ext uri="{FF2B5EF4-FFF2-40B4-BE49-F238E27FC236}">
                    <a16:creationId xmlns:a16="http://schemas.microsoft.com/office/drawing/2014/main" id="{EE24674D-1185-7DB0-4D33-5771741D6DFF}"/>
                  </a:ext>
                </a:extLst>
              </p:cNvPr>
              <p:cNvSpPr txBox="1"/>
              <p:nvPr/>
            </p:nvSpPr>
            <p:spPr>
              <a:xfrm>
                <a:off x="1719680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Equation">
                <a:extLst>
                  <a:ext uri="{FF2B5EF4-FFF2-40B4-BE49-F238E27FC236}">
                    <a16:creationId xmlns:a16="http://schemas.microsoft.com/office/drawing/2014/main" id="{EE24674D-1185-7DB0-4D33-5771741D6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680" y="3933056"/>
                <a:ext cx="474937" cy="430887"/>
              </a:xfrm>
              <a:prstGeom prst="rect">
                <a:avLst/>
              </a:prstGeom>
              <a:blipFill>
                <a:blip r:embed="rId9"/>
                <a:stretch>
                  <a:fillRect l="-15789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Equation">
                <a:extLst>
                  <a:ext uri="{FF2B5EF4-FFF2-40B4-BE49-F238E27FC236}">
                    <a16:creationId xmlns:a16="http://schemas.microsoft.com/office/drawing/2014/main" id="{4B3512D0-FFD0-5F2A-4EF6-4F0A79A5B45B}"/>
                  </a:ext>
                </a:extLst>
              </p:cNvPr>
              <p:cNvSpPr txBox="1"/>
              <p:nvPr/>
            </p:nvSpPr>
            <p:spPr>
              <a:xfrm>
                <a:off x="1151458" y="3933056"/>
                <a:ext cx="50218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ar-AE" sz="28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Equation">
                <a:extLst>
                  <a:ext uri="{FF2B5EF4-FFF2-40B4-BE49-F238E27FC236}">
                    <a16:creationId xmlns:a16="http://schemas.microsoft.com/office/drawing/2014/main" id="{4B3512D0-FFD0-5F2A-4EF6-4F0A79A5B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458" y="3933056"/>
                <a:ext cx="502189" cy="430887"/>
              </a:xfrm>
              <a:prstGeom prst="rect">
                <a:avLst/>
              </a:prstGeom>
              <a:blipFill>
                <a:blip r:embed="rId10"/>
                <a:stretch>
                  <a:fillRect l="-14634" t="-25714" r="-51220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Equation">
                <a:extLst>
                  <a:ext uri="{FF2B5EF4-FFF2-40B4-BE49-F238E27FC236}">
                    <a16:creationId xmlns:a16="http://schemas.microsoft.com/office/drawing/2014/main" id="{DE623E80-D178-525F-69FD-089EBCE2A2A7}"/>
                  </a:ext>
                </a:extLst>
              </p:cNvPr>
              <p:cNvSpPr txBox="1"/>
              <p:nvPr/>
            </p:nvSpPr>
            <p:spPr>
              <a:xfrm>
                <a:off x="2287901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Equation">
                <a:extLst>
                  <a:ext uri="{FF2B5EF4-FFF2-40B4-BE49-F238E27FC236}">
                    <a16:creationId xmlns:a16="http://schemas.microsoft.com/office/drawing/2014/main" id="{DE623E80-D178-525F-69FD-089EBCE2A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901" y="3933056"/>
                <a:ext cx="474937" cy="430887"/>
              </a:xfrm>
              <a:prstGeom prst="rect">
                <a:avLst/>
              </a:prstGeom>
              <a:blipFill>
                <a:blip r:embed="rId11"/>
                <a:stretch>
                  <a:fillRect l="-18421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Equation">
                <a:extLst>
                  <a:ext uri="{FF2B5EF4-FFF2-40B4-BE49-F238E27FC236}">
                    <a16:creationId xmlns:a16="http://schemas.microsoft.com/office/drawing/2014/main" id="{61394704-F2F8-6B49-650E-26844112D518}"/>
                  </a:ext>
                </a:extLst>
              </p:cNvPr>
              <p:cNvSpPr txBox="1"/>
              <p:nvPr/>
            </p:nvSpPr>
            <p:spPr>
              <a:xfrm>
                <a:off x="3169054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Equation">
                <a:extLst>
                  <a:ext uri="{FF2B5EF4-FFF2-40B4-BE49-F238E27FC236}">
                    <a16:creationId xmlns:a16="http://schemas.microsoft.com/office/drawing/2014/main" id="{61394704-F2F8-6B49-650E-26844112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054" y="3933056"/>
                <a:ext cx="474937" cy="430887"/>
              </a:xfrm>
              <a:prstGeom prst="rect">
                <a:avLst/>
              </a:prstGeom>
              <a:blipFill>
                <a:blip r:embed="rId12"/>
                <a:stretch>
                  <a:fillRect l="-15385" t="-25714" r="-51282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Equation">
                <a:extLst>
                  <a:ext uri="{FF2B5EF4-FFF2-40B4-BE49-F238E27FC236}">
                    <a16:creationId xmlns:a16="http://schemas.microsoft.com/office/drawing/2014/main" id="{0BA93E5F-1F48-DD2F-0736-17D31101BBDD}"/>
                  </a:ext>
                </a:extLst>
              </p:cNvPr>
              <p:cNvSpPr txBox="1"/>
              <p:nvPr/>
            </p:nvSpPr>
            <p:spPr>
              <a:xfrm>
                <a:off x="119336" y="4941168"/>
                <a:ext cx="41588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Equation">
                <a:extLst>
                  <a:ext uri="{FF2B5EF4-FFF2-40B4-BE49-F238E27FC236}">
                    <a16:creationId xmlns:a16="http://schemas.microsoft.com/office/drawing/2014/main" id="{0BA93E5F-1F48-DD2F-0736-17D31101B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4941168"/>
                <a:ext cx="415888" cy="430887"/>
              </a:xfrm>
              <a:prstGeom prst="rect">
                <a:avLst/>
              </a:prstGeom>
              <a:blipFill>
                <a:blip r:embed="rId13"/>
                <a:stretch>
                  <a:fillRect l="-11765" t="-26471" r="-6470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Equation">
                <a:extLst>
                  <a:ext uri="{FF2B5EF4-FFF2-40B4-BE49-F238E27FC236}">
                    <a16:creationId xmlns:a16="http://schemas.microsoft.com/office/drawing/2014/main" id="{3B3571C4-DDE7-9365-3336-DEC1A6FFB9E8}"/>
                  </a:ext>
                </a:extLst>
              </p:cNvPr>
              <p:cNvSpPr txBox="1"/>
              <p:nvPr/>
            </p:nvSpPr>
            <p:spPr>
              <a:xfrm>
                <a:off x="1073817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Equation">
                <a:extLst>
                  <a:ext uri="{FF2B5EF4-FFF2-40B4-BE49-F238E27FC236}">
                    <a16:creationId xmlns:a16="http://schemas.microsoft.com/office/drawing/2014/main" id="{3B3571C4-DDE7-9365-3336-DEC1A6FFB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817" y="4941168"/>
                <a:ext cx="453778" cy="430887"/>
              </a:xfrm>
              <a:prstGeom prst="rect">
                <a:avLst/>
              </a:prstGeom>
              <a:blipFill>
                <a:blip r:embed="rId14"/>
                <a:stretch>
                  <a:fillRect l="-8108" t="-26471" r="-56757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Equation">
                <a:extLst>
                  <a:ext uri="{FF2B5EF4-FFF2-40B4-BE49-F238E27FC236}">
                    <a16:creationId xmlns:a16="http://schemas.microsoft.com/office/drawing/2014/main" id="{49C0923E-1B9B-C825-014A-4D1F843846A3}"/>
                  </a:ext>
                </a:extLst>
              </p:cNvPr>
              <p:cNvSpPr txBox="1"/>
              <p:nvPr/>
            </p:nvSpPr>
            <p:spPr>
              <a:xfrm>
                <a:off x="593255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Equation">
                <a:extLst>
                  <a:ext uri="{FF2B5EF4-FFF2-40B4-BE49-F238E27FC236}">
                    <a16:creationId xmlns:a16="http://schemas.microsoft.com/office/drawing/2014/main" id="{49C0923E-1B9B-C825-014A-4D1F84384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55" y="4941168"/>
                <a:ext cx="453778" cy="430887"/>
              </a:xfrm>
              <a:prstGeom prst="rect">
                <a:avLst/>
              </a:prstGeom>
              <a:blipFill>
                <a:blip r:embed="rId15"/>
                <a:stretch>
                  <a:fillRect l="-5405" t="-26471" r="-56757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Equation">
                <a:extLst>
                  <a:ext uri="{FF2B5EF4-FFF2-40B4-BE49-F238E27FC236}">
                    <a16:creationId xmlns:a16="http://schemas.microsoft.com/office/drawing/2014/main" id="{E8983A89-0A5F-EFD4-1E81-C34A6B810262}"/>
                  </a:ext>
                </a:extLst>
              </p:cNvPr>
              <p:cNvSpPr txBox="1"/>
              <p:nvPr/>
            </p:nvSpPr>
            <p:spPr>
              <a:xfrm>
                <a:off x="1554379" y="4941168"/>
                <a:ext cx="423610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Equation">
                <a:extLst>
                  <a:ext uri="{FF2B5EF4-FFF2-40B4-BE49-F238E27FC236}">
                    <a16:creationId xmlns:a16="http://schemas.microsoft.com/office/drawing/2014/main" id="{E8983A89-0A5F-EFD4-1E81-C34A6B810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79" y="4941168"/>
                <a:ext cx="423610" cy="430887"/>
              </a:xfrm>
              <a:prstGeom prst="rect">
                <a:avLst/>
              </a:prstGeom>
              <a:blipFill>
                <a:blip r:embed="rId16"/>
                <a:stretch>
                  <a:fillRect l="-11765" t="-26471" r="-6470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Equation">
                <a:extLst>
                  <a:ext uri="{FF2B5EF4-FFF2-40B4-BE49-F238E27FC236}">
                    <a16:creationId xmlns:a16="http://schemas.microsoft.com/office/drawing/2014/main" id="{832E0B29-AB1F-DFB4-C335-E8171BA39BB9}"/>
                  </a:ext>
                </a:extLst>
              </p:cNvPr>
              <p:cNvSpPr txBox="1"/>
              <p:nvPr/>
            </p:nvSpPr>
            <p:spPr>
              <a:xfrm>
                <a:off x="2034942" y="4941168"/>
                <a:ext cx="423610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Equation">
                <a:extLst>
                  <a:ext uri="{FF2B5EF4-FFF2-40B4-BE49-F238E27FC236}">
                    <a16:creationId xmlns:a16="http://schemas.microsoft.com/office/drawing/2014/main" id="{832E0B29-AB1F-DFB4-C335-E8171BA39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942" y="4941168"/>
                <a:ext cx="423610" cy="430887"/>
              </a:xfrm>
              <a:prstGeom prst="rect">
                <a:avLst/>
              </a:prstGeom>
              <a:blipFill>
                <a:blip r:embed="rId17"/>
                <a:stretch>
                  <a:fillRect l="-11765" t="-26471" r="-6470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Equation">
                <a:extLst>
                  <a:ext uri="{FF2B5EF4-FFF2-40B4-BE49-F238E27FC236}">
                    <a16:creationId xmlns:a16="http://schemas.microsoft.com/office/drawing/2014/main" id="{1B44B891-B85A-CF1C-CC5F-BE8A1E931A51}"/>
                  </a:ext>
                </a:extLst>
              </p:cNvPr>
              <p:cNvSpPr txBox="1"/>
              <p:nvPr/>
            </p:nvSpPr>
            <p:spPr>
              <a:xfrm>
                <a:off x="2515504" y="4941168"/>
                <a:ext cx="423610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Equation">
                <a:extLst>
                  <a:ext uri="{FF2B5EF4-FFF2-40B4-BE49-F238E27FC236}">
                    <a16:creationId xmlns:a16="http://schemas.microsoft.com/office/drawing/2014/main" id="{1B44B891-B85A-CF1C-CC5F-BE8A1E931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504" y="4941168"/>
                <a:ext cx="423610" cy="430887"/>
              </a:xfrm>
              <a:prstGeom prst="rect">
                <a:avLst/>
              </a:prstGeom>
              <a:blipFill>
                <a:blip r:embed="rId18"/>
                <a:stretch>
                  <a:fillRect l="-14706" t="-26471" r="-6470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Equation">
                <a:extLst>
                  <a:ext uri="{FF2B5EF4-FFF2-40B4-BE49-F238E27FC236}">
                    <a16:creationId xmlns:a16="http://schemas.microsoft.com/office/drawing/2014/main" id="{22A468BE-FB78-9DAA-6573-A1E736EB2503}"/>
                  </a:ext>
                </a:extLst>
              </p:cNvPr>
              <p:cNvSpPr txBox="1"/>
              <p:nvPr/>
            </p:nvSpPr>
            <p:spPr>
              <a:xfrm>
                <a:off x="2996066" y="4941168"/>
                <a:ext cx="423610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Equation">
                <a:extLst>
                  <a:ext uri="{FF2B5EF4-FFF2-40B4-BE49-F238E27FC236}">
                    <a16:creationId xmlns:a16="http://schemas.microsoft.com/office/drawing/2014/main" id="{22A468BE-FB78-9DAA-6573-A1E736EB2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066" y="4941168"/>
                <a:ext cx="423610" cy="430887"/>
              </a:xfrm>
              <a:prstGeom prst="rect">
                <a:avLst/>
              </a:prstGeom>
              <a:blipFill>
                <a:blip r:embed="rId19"/>
                <a:stretch>
                  <a:fillRect l="-11429" t="-26471" r="-62857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Equation">
                <a:extLst>
                  <a:ext uri="{FF2B5EF4-FFF2-40B4-BE49-F238E27FC236}">
                    <a16:creationId xmlns:a16="http://schemas.microsoft.com/office/drawing/2014/main" id="{12B0408B-6179-B276-1191-2A339D18B474}"/>
                  </a:ext>
                </a:extLst>
              </p:cNvPr>
              <p:cNvSpPr txBox="1"/>
              <p:nvPr/>
            </p:nvSpPr>
            <p:spPr>
              <a:xfrm>
                <a:off x="3476630" y="4941168"/>
                <a:ext cx="423610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Equation">
                <a:extLst>
                  <a:ext uri="{FF2B5EF4-FFF2-40B4-BE49-F238E27FC236}">
                    <a16:creationId xmlns:a16="http://schemas.microsoft.com/office/drawing/2014/main" id="{12B0408B-6179-B276-1191-2A339D18B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30" y="4941168"/>
                <a:ext cx="423610" cy="430887"/>
              </a:xfrm>
              <a:prstGeom prst="rect">
                <a:avLst/>
              </a:prstGeom>
              <a:blipFill>
                <a:blip r:embed="rId20"/>
                <a:stretch>
                  <a:fillRect l="-11429" t="-26471" r="-62857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Connection Line">
            <a:extLst>
              <a:ext uri="{FF2B5EF4-FFF2-40B4-BE49-F238E27FC236}">
                <a16:creationId xmlns:a16="http://schemas.microsoft.com/office/drawing/2014/main" id="{AB46F0BC-21A7-C069-E59B-44FD1F72F2A4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flipH="1">
            <a:off x="1349560" y="2563743"/>
            <a:ext cx="392718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" name="Connection Line">
            <a:extLst>
              <a:ext uri="{FF2B5EF4-FFF2-40B4-BE49-F238E27FC236}">
                <a16:creationId xmlns:a16="http://schemas.microsoft.com/office/drawing/2014/main" id="{F161A064-49EF-BEEB-FBF0-3950B4B99B6B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>
            <a:off x="1742278" y="2563743"/>
            <a:ext cx="346710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8" name="Connection Line">
            <a:extLst>
              <a:ext uri="{FF2B5EF4-FFF2-40B4-BE49-F238E27FC236}">
                <a16:creationId xmlns:a16="http://schemas.microsoft.com/office/drawing/2014/main" id="{340C8E4E-D343-9FF7-C2E3-B8808DA58433}"/>
              </a:ext>
            </a:extLst>
          </p:cNvPr>
          <p:cNvCxnSpPr>
            <a:cxnSpLocks/>
            <a:stCxn id="51" idx="2"/>
            <a:endCxn id="53" idx="0"/>
          </p:cNvCxnSpPr>
          <p:nvPr/>
        </p:nvCxnSpPr>
        <p:spPr>
          <a:xfrm flipH="1">
            <a:off x="823214" y="3427839"/>
            <a:ext cx="526346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9" name="Connection Line">
            <a:extLst>
              <a:ext uri="{FF2B5EF4-FFF2-40B4-BE49-F238E27FC236}">
                <a16:creationId xmlns:a16="http://schemas.microsoft.com/office/drawing/2014/main" id="{8CA16A91-87C6-B25D-EF3A-555763E0536C}"/>
              </a:ext>
            </a:extLst>
          </p:cNvPr>
          <p:cNvCxnSpPr>
            <a:cxnSpLocks/>
            <a:stCxn id="51" idx="2"/>
            <a:endCxn id="55" idx="0"/>
          </p:cNvCxnSpPr>
          <p:nvPr/>
        </p:nvCxnSpPr>
        <p:spPr>
          <a:xfrm>
            <a:off x="1349560" y="3427839"/>
            <a:ext cx="52993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0" name="Connection Line">
            <a:extLst>
              <a:ext uri="{FF2B5EF4-FFF2-40B4-BE49-F238E27FC236}">
                <a16:creationId xmlns:a16="http://schemas.microsoft.com/office/drawing/2014/main" id="{C07115C8-B8D3-5900-3111-B8F84BA8B80D}"/>
              </a:ext>
            </a:extLst>
          </p:cNvPr>
          <p:cNvCxnSpPr>
            <a:cxnSpLocks/>
            <a:stCxn id="51" idx="2"/>
            <a:endCxn id="54" idx="0"/>
          </p:cNvCxnSpPr>
          <p:nvPr/>
        </p:nvCxnSpPr>
        <p:spPr>
          <a:xfrm>
            <a:off x="1349560" y="3427839"/>
            <a:ext cx="607589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1" name="Connection Line">
            <a:extLst>
              <a:ext uri="{FF2B5EF4-FFF2-40B4-BE49-F238E27FC236}">
                <a16:creationId xmlns:a16="http://schemas.microsoft.com/office/drawing/2014/main" id="{3EB4B4D0-926C-60D0-3425-E272DBA810A8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1957149" y="3427839"/>
            <a:ext cx="131839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2" name="Connection Line">
            <a:extLst>
              <a:ext uri="{FF2B5EF4-FFF2-40B4-BE49-F238E27FC236}">
                <a16:creationId xmlns:a16="http://schemas.microsoft.com/office/drawing/2014/main" id="{7558EA96-69FD-62F1-2601-FC3C00F224F6}"/>
              </a:ext>
            </a:extLst>
          </p:cNvPr>
          <p:cNvCxnSpPr>
            <a:cxnSpLocks/>
            <a:stCxn id="52" idx="2"/>
            <a:endCxn id="56" idx="0"/>
          </p:cNvCxnSpPr>
          <p:nvPr/>
        </p:nvCxnSpPr>
        <p:spPr>
          <a:xfrm>
            <a:off x="2088988" y="3427839"/>
            <a:ext cx="436382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3" name="Connection Line">
            <a:extLst>
              <a:ext uri="{FF2B5EF4-FFF2-40B4-BE49-F238E27FC236}">
                <a16:creationId xmlns:a16="http://schemas.microsoft.com/office/drawing/2014/main" id="{0B9F1640-765C-0F30-0A0D-658F837CF919}"/>
              </a:ext>
            </a:extLst>
          </p:cNvPr>
          <p:cNvCxnSpPr>
            <a:cxnSpLocks/>
            <a:stCxn id="52" idx="2"/>
            <a:endCxn id="55" idx="0"/>
          </p:cNvCxnSpPr>
          <p:nvPr/>
        </p:nvCxnSpPr>
        <p:spPr>
          <a:xfrm flipH="1">
            <a:off x="1402553" y="3427839"/>
            <a:ext cx="686435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4" name="Connection Line">
            <a:extLst>
              <a:ext uri="{FF2B5EF4-FFF2-40B4-BE49-F238E27FC236}">
                <a16:creationId xmlns:a16="http://schemas.microsoft.com/office/drawing/2014/main" id="{05F79EF2-993E-F980-DEC8-EB532CB863A7}"/>
              </a:ext>
            </a:extLst>
          </p:cNvPr>
          <p:cNvCxnSpPr>
            <a:cxnSpLocks/>
            <a:stCxn id="56" idx="3"/>
            <a:endCxn id="57" idx="1"/>
          </p:cNvCxnSpPr>
          <p:nvPr/>
        </p:nvCxnSpPr>
        <p:spPr>
          <a:xfrm>
            <a:off x="2762838" y="4148500"/>
            <a:ext cx="406216" cy="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5" name="Connection Line">
            <a:extLst>
              <a:ext uri="{FF2B5EF4-FFF2-40B4-BE49-F238E27FC236}">
                <a16:creationId xmlns:a16="http://schemas.microsoft.com/office/drawing/2014/main" id="{698C3B9C-F52A-4E81-5B0B-077B1239B28A}"/>
              </a:ext>
            </a:extLst>
          </p:cNvPr>
          <p:cNvCxnSpPr>
            <a:cxnSpLocks/>
            <a:stCxn id="53" idx="2"/>
            <a:endCxn id="58" idx="0"/>
          </p:cNvCxnSpPr>
          <p:nvPr/>
        </p:nvCxnSpPr>
        <p:spPr>
          <a:xfrm flipH="1">
            <a:off x="327280" y="4363943"/>
            <a:ext cx="49593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6" name="Connection Line">
            <a:extLst>
              <a:ext uri="{FF2B5EF4-FFF2-40B4-BE49-F238E27FC236}">
                <a16:creationId xmlns:a16="http://schemas.microsoft.com/office/drawing/2014/main" id="{16BBD09C-07F9-3340-5BA1-4B86689161C1}"/>
              </a:ext>
            </a:extLst>
          </p:cNvPr>
          <p:cNvCxnSpPr>
            <a:cxnSpLocks/>
            <a:stCxn id="55" idx="2"/>
            <a:endCxn id="60" idx="0"/>
          </p:cNvCxnSpPr>
          <p:nvPr/>
        </p:nvCxnSpPr>
        <p:spPr>
          <a:xfrm flipH="1">
            <a:off x="820144" y="4363943"/>
            <a:ext cx="582409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7" name="Connection Line">
            <a:extLst>
              <a:ext uri="{FF2B5EF4-FFF2-40B4-BE49-F238E27FC236}">
                <a16:creationId xmlns:a16="http://schemas.microsoft.com/office/drawing/2014/main" id="{E289B4B2-5919-ACCA-9710-2758DCE41814}"/>
              </a:ext>
            </a:extLst>
          </p:cNvPr>
          <p:cNvCxnSpPr>
            <a:cxnSpLocks/>
            <a:stCxn id="55" idx="2"/>
            <a:endCxn id="59" idx="0"/>
          </p:cNvCxnSpPr>
          <p:nvPr/>
        </p:nvCxnSpPr>
        <p:spPr>
          <a:xfrm flipH="1">
            <a:off x="1300706" y="4363943"/>
            <a:ext cx="101847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8" name="Connection Line">
            <a:extLst>
              <a:ext uri="{FF2B5EF4-FFF2-40B4-BE49-F238E27FC236}">
                <a16:creationId xmlns:a16="http://schemas.microsoft.com/office/drawing/2014/main" id="{01333747-BAC8-3360-33C4-12E3372E282A}"/>
              </a:ext>
            </a:extLst>
          </p:cNvPr>
          <p:cNvCxnSpPr>
            <a:cxnSpLocks/>
            <a:stCxn id="55" idx="2"/>
            <a:endCxn id="62" idx="0"/>
          </p:cNvCxnSpPr>
          <p:nvPr/>
        </p:nvCxnSpPr>
        <p:spPr>
          <a:xfrm>
            <a:off x="1402553" y="4363943"/>
            <a:ext cx="84419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79" name="Connection Line">
            <a:extLst>
              <a:ext uri="{FF2B5EF4-FFF2-40B4-BE49-F238E27FC236}">
                <a16:creationId xmlns:a16="http://schemas.microsoft.com/office/drawing/2014/main" id="{50444F18-E323-191E-498C-72AFB2203F60}"/>
              </a:ext>
            </a:extLst>
          </p:cNvPr>
          <p:cNvCxnSpPr>
            <a:cxnSpLocks/>
            <a:stCxn id="54" idx="2"/>
            <a:endCxn id="62" idx="0"/>
          </p:cNvCxnSpPr>
          <p:nvPr/>
        </p:nvCxnSpPr>
        <p:spPr>
          <a:xfrm>
            <a:off x="1957149" y="4363943"/>
            <a:ext cx="289598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0" name="Connection Line">
            <a:extLst>
              <a:ext uri="{FF2B5EF4-FFF2-40B4-BE49-F238E27FC236}">
                <a16:creationId xmlns:a16="http://schemas.microsoft.com/office/drawing/2014/main" id="{4DCF4FDD-3293-EE2D-4183-574F3AA1836A}"/>
              </a:ext>
            </a:extLst>
          </p:cNvPr>
          <p:cNvCxnSpPr>
            <a:cxnSpLocks/>
            <a:stCxn id="54" idx="2"/>
            <a:endCxn id="61" idx="0"/>
          </p:cNvCxnSpPr>
          <p:nvPr/>
        </p:nvCxnSpPr>
        <p:spPr>
          <a:xfrm flipH="1">
            <a:off x="1766184" y="4363943"/>
            <a:ext cx="190965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1" name="Connection Line">
            <a:extLst>
              <a:ext uri="{FF2B5EF4-FFF2-40B4-BE49-F238E27FC236}">
                <a16:creationId xmlns:a16="http://schemas.microsoft.com/office/drawing/2014/main" id="{AC04017D-6F26-0C9F-D3A8-ACBB90344818}"/>
              </a:ext>
            </a:extLst>
          </p:cNvPr>
          <p:cNvCxnSpPr>
            <a:cxnSpLocks/>
            <a:stCxn id="56" idx="2"/>
            <a:endCxn id="63" idx="0"/>
          </p:cNvCxnSpPr>
          <p:nvPr/>
        </p:nvCxnSpPr>
        <p:spPr>
          <a:xfrm>
            <a:off x="2525370" y="4363943"/>
            <a:ext cx="201939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2" name="Connection Line">
            <a:extLst>
              <a:ext uri="{FF2B5EF4-FFF2-40B4-BE49-F238E27FC236}">
                <a16:creationId xmlns:a16="http://schemas.microsoft.com/office/drawing/2014/main" id="{2E6ACE8D-3501-B8BC-D52A-A5E124BCA874}"/>
              </a:ext>
            </a:extLst>
          </p:cNvPr>
          <p:cNvCxnSpPr>
            <a:cxnSpLocks/>
            <a:stCxn id="56" idx="2"/>
            <a:endCxn id="62" idx="0"/>
          </p:cNvCxnSpPr>
          <p:nvPr/>
        </p:nvCxnSpPr>
        <p:spPr>
          <a:xfrm flipH="1">
            <a:off x="2246747" y="4363943"/>
            <a:ext cx="278623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3" name="Connection Line">
            <a:extLst>
              <a:ext uri="{FF2B5EF4-FFF2-40B4-BE49-F238E27FC236}">
                <a16:creationId xmlns:a16="http://schemas.microsoft.com/office/drawing/2014/main" id="{F343EAAB-3AA7-D1B0-1A18-3A196D532981}"/>
              </a:ext>
            </a:extLst>
          </p:cNvPr>
          <p:cNvCxnSpPr>
            <a:cxnSpLocks/>
            <a:stCxn id="57" idx="2"/>
            <a:endCxn id="64" idx="0"/>
          </p:cNvCxnSpPr>
          <p:nvPr/>
        </p:nvCxnSpPr>
        <p:spPr>
          <a:xfrm flipH="1">
            <a:off x="3207871" y="4363943"/>
            <a:ext cx="19865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84" name="Connection Line">
            <a:extLst>
              <a:ext uri="{FF2B5EF4-FFF2-40B4-BE49-F238E27FC236}">
                <a16:creationId xmlns:a16="http://schemas.microsoft.com/office/drawing/2014/main" id="{474908FF-ED47-60F7-7C3B-A5455E43D737}"/>
              </a:ext>
            </a:extLst>
          </p:cNvPr>
          <p:cNvCxnSpPr>
            <a:cxnSpLocks/>
            <a:stCxn id="57" idx="2"/>
            <a:endCxn id="65" idx="0"/>
          </p:cNvCxnSpPr>
          <p:nvPr/>
        </p:nvCxnSpPr>
        <p:spPr>
          <a:xfrm>
            <a:off x="3406523" y="4363943"/>
            <a:ext cx="28191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1" name="Equation">
                <a:extLst>
                  <a:ext uri="{FF2B5EF4-FFF2-40B4-BE49-F238E27FC236}">
                    <a16:creationId xmlns:a16="http://schemas.microsoft.com/office/drawing/2014/main" id="{143BFA2B-C58E-A598-D5F2-6046577E452D}"/>
                  </a:ext>
                </a:extLst>
              </p:cNvPr>
              <p:cNvSpPr txBox="1"/>
              <p:nvPr/>
            </p:nvSpPr>
            <p:spPr>
              <a:xfrm>
                <a:off x="5624524" y="2132856"/>
                <a:ext cx="422616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1" name="Equation">
                <a:extLst>
                  <a:ext uri="{FF2B5EF4-FFF2-40B4-BE49-F238E27FC236}">
                    <a16:creationId xmlns:a16="http://schemas.microsoft.com/office/drawing/2014/main" id="{143BFA2B-C58E-A598-D5F2-6046577E4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524" y="2132856"/>
                <a:ext cx="422616" cy="430887"/>
              </a:xfrm>
              <a:prstGeom prst="rect">
                <a:avLst/>
              </a:prstGeom>
              <a:blipFill>
                <a:blip r:embed="rId21"/>
                <a:stretch>
                  <a:fillRect l="-8824" t="-25714" r="-61765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2" name="Equation">
                <a:extLst>
                  <a:ext uri="{FF2B5EF4-FFF2-40B4-BE49-F238E27FC236}">
                    <a16:creationId xmlns:a16="http://schemas.microsoft.com/office/drawing/2014/main" id="{4FD5D992-BBE7-716B-7859-F42F92AF06D2}"/>
                  </a:ext>
                </a:extLst>
              </p:cNvPr>
              <p:cNvSpPr txBox="1"/>
              <p:nvPr/>
            </p:nvSpPr>
            <p:spPr>
              <a:xfrm>
                <a:off x="5227670" y="2996952"/>
                <a:ext cx="43088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2" name="Equation">
                <a:extLst>
                  <a:ext uri="{FF2B5EF4-FFF2-40B4-BE49-F238E27FC236}">
                    <a16:creationId xmlns:a16="http://schemas.microsoft.com/office/drawing/2014/main" id="{4FD5D992-BBE7-716B-7859-F42F92AF0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70" y="2996952"/>
                <a:ext cx="430887" cy="430887"/>
              </a:xfrm>
              <a:prstGeom prst="rect">
                <a:avLst/>
              </a:prstGeom>
              <a:blipFill>
                <a:blip r:embed="rId22"/>
                <a:stretch>
                  <a:fillRect l="-8571" t="-26471" r="-60000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3" name="Equation">
                <a:extLst>
                  <a:ext uri="{FF2B5EF4-FFF2-40B4-BE49-F238E27FC236}">
                    <a16:creationId xmlns:a16="http://schemas.microsoft.com/office/drawing/2014/main" id="{4313F682-51AD-91BB-E59B-CF4EFC3A66C5}"/>
                  </a:ext>
                </a:extLst>
              </p:cNvPr>
              <p:cNvSpPr txBox="1"/>
              <p:nvPr/>
            </p:nvSpPr>
            <p:spPr>
              <a:xfrm>
                <a:off x="5967098" y="2996952"/>
                <a:ext cx="43088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3" name="Equation">
                <a:extLst>
                  <a:ext uri="{FF2B5EF4-FFF2-40B4-BE49-F238E27FC236}">
                    <a16:creationId xmlns:a16="http://schemas.microsoft.com/office/drawing/2014/main" id="{4313F682-51AD-91BB-E59B-CF4EFC3A6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098" y="2996952"/>
                <a:ext cx="430887" cy="430887"/>
              </a:xfrm>
              <a:prstGeom prst="rect">
                <a:avLst/>
              </a:prstGeom>
              <a:blipFill>
                <a:blip r:embed="rId23"/>
                <a:stretch>
                  <a:fillRect l="-5556" t="-26471" r="-5555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4" name="Equation">
                <a:extLst>
                  <a:ext uri="{FF2B5EF4-FFF2-40B4-BE49-F238E27FC236}">
                    <a16:creationId xmlns:a16="http://schemas.microsoft.com/office/drawing/2014/main" id="{B96500F6-2D0D-C5A1-93BD-1C59A2184030}"/>
                  </a:ext>
                </a:extLst>
              </p:cNvPr>
              <p:cNvSpPr txBox="1"/>
              <p:nvPr/>
            </p:nvSpPr>
            <p:spPr>
              <a:xfrm>
                <a:off x="4683435" y="3933056"/>
                <a:ext cx="466666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4" name="Equation">
                <a:extLst>
                  <a:ext uri="{FF2B5EF4-FFF2-40B4-BE49-F238E27FC236}">
                    <a16:creationId xmlns:a16="http://schemas.microsoft.com/office/drawing/2014/main" id="{B96500F6-2D0D-C5A1-93BD-1C59A2184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435" y="3933056"/>
                <a:ext cx="466666" cy="430887"/>
              </a:xfrm>
              <a:prstGeom prst="rect">
                <a:avLst/>
              </a:prstGeom>
              <a:blipFill>
                <a:blip r:embed="rId24"/>
                <a:stretch>
                  <a:fillRect l="-15789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5" name="Equation">
                <a:extLst>
                  <a:ext uri="{FF2B5EF4-FFF2-40B4-BE49-F238E27FC236}">
                    <a16:creationId xmlns:a16="http://schemas.microsoft.com/office/drawing/2014/main" id="{F4FD8B68-466C-8559-AF12-6B542C52861D}"/>
                  </a:ext>
                </a:extLst>
              </p:cNvPr>
              <p:cNvSpPr txBox="1"/>
              <p:nvPr/>
            </p:nvSpPr>
            <p:spPr>
              <a:xfrm>
                <a:off x="5813234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5" name="Equation">
                <a:extLst>
                  <a:ext uri="{FF2B5EF4-FFF2-40B4-BE49-F238E27FC236}">
                    <a16:creationId xmlns:a16="http://schemas.microsoft.com/office/drawing/2014/main" id="{F4FD8B68-466C-8559-AF12-6B542C528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234" y="3933056"/>
                <a:ext cx="474937" cy="430887"/>
              </a:xfrm>
              <a:prstGeom prst="rect">
                <a:avLst/>
              </a:prstGeom>
              <a:blipFill>
                <a:blip r:embed="rId25"/>
                <a:stretch>
                  <a:fillRect l="-15385" t="-25714" r="-51282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6" name="Equation">
                <a:extLst>
                  <a:ext uri="{FF2B5EF4-FFF2-40B4-BE49-F238E27FC236}">
                    <a16:creationId xmlns:a16="http://schemas.microsoft.com/office/drawing/2014/main" id="{9231B729-26EF-5F4C-383C-45BC7C74A8F2}"/>
                  </a:ext>
                </a:extLst>
              </p:cNvPr>
              <p:cNvSpPr txBox="1"/>
              <p:nvPr/>
            </p:nvSpPr>
            <p:spPr>
              <a:xfrm>
                <a:off x="5245012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6" name="Equation">
                <a:extLst>
                  <a:ext uri="{FF2B5EF4-FFF2-40B4-BE49-F238E27FC236}">
                    <a16:creationId xmlns:a16="http://schemas.microsoft.com/office/drawing/2014/main" id="{9231B729-26EF-5F4C-383C-45BC7C74A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012" y="3933056"/>
                <a:ext cx="474937" cy="430887"/>
              </a:xfrm>
              <a:prstGeom prst="rect">
                <a:avLst/>
              </a:prstGeom>
              <a:blipFill>
                <a:blip r:embed="rId26"/>
                <a:stretch>
                  <a:fillRect l="-15385" t="-25714" r="-53846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7" name="Equation">
                <a:extLst>
                  <a:ext uri="{FF2B5EF4-FFF2-40B4-BE49-F238E27FC236}">
                    <a16:creationId xmlns:a16="http://schemas.microsoft.com/office/drawing/2014/main" id="{BD88CEFF-6B26-A6FA-638F-B5DE531C6CF7}"/>
                  </a:ext>
                </a:extLst>
              </p:cNvPr>
              <p:cNvSpPr txBox="1"/>
              <p:nvPr/>
            </p:nvSpPr>
            <p:spPr>
              <a:xfrm>
                <a:off x="6381455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7" name="Equation">
                <a:extLst>
                  <a:ext uri="{FF2B5EF4-FFF2-40B4-BE49-F238E27FC236}">
                    <a16:creationId xmlns:a16="http://schemas.microsoft.com/office/drawing/2014/main" id="{BD88CEFF-6B26-A6FA-638F-B5DE531C6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455" y="3933056"/>
                <a:ext cx="474937" cy="430887"/>
              </a:xfrm>
              <a:prstGeom prst="rect">
                <a:avLst/>
              </a:prstGeom>
              <a:blipFill>
                <a:blip r:embed="rId27"/>
                <a:stretch>
                  <a:fillRect l="-15789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8" name="Equation">
                <a:extLst>
                  <a:ext uri="{FF2B5EF4-FFF2-40B4-BE49-F238E27FC236}">
                    <a16:creationId xmlns:a16="http://schemas.microsoft.com/office/drawing/2014/main" id="{882E53A9-8EDC-7440-D6DA-CEE75D01E387}"/>
                  </a:ext>
                </a:extLst>
              </p:cNvPr>
              <p:cNvSpPr txBox="1"/>
              <p:nvPr/>
            </p:nvSpPr>
            <p:spPr>
              <a:xfrm>
                <a:off x="7262608" y="3933056"/>
                <a:ext cx="502189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altLang="zh-CN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ar-AE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8" name="Equation">
                <a:extLst>
                  <a:ext uri="{FF2B5EF4-FFF2-40B4-BE49-F238E27FC236}">
                    <a16:creationId xmlns:a16="http://schemas.microsoft.com/office/drawing/2014/main" id="{882E53A9-8EDC-7440-D6DA-CEE75D01E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608" y="3933056"/>
                <a:ext cx="502189" cy="430887"/>
              </a:xfrm>
              <a:prstGeom prst="rect">
                <a:avLst/>
              </a:prstGeom>
              <a:blipFill>
                <a:blip r:embed="rId28"/>
                <a:stretch>
                  <a:fillRect l="-14634" t="-25714" r="-51220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9" name="Equation">
                <a:extLst>
                  <a:ext uri="{FF2B5EF4-FFF2-40B4-BE49-F238E27FC236}">
                    <a16:creationId xmlns:a16="http://schemas.microsoft.com/office/drawing/2014/main" id="{E49A509E-B264-66DC-E0A4-CE148D62280E}"/>
                  </a:ext>
                </a:extLst>
              </p:cNvPr>
              <p:cNvSpPr txBox="1"/>
              <p:nvPr/>
            </p:nvSpPr>
            <p:spPr>
              <a:xfrm>
                <a:off x="4212890" y="4941168"/>
                <a:ext cx="44550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9" name="Equation">
                <a:extLst>
                  <a:ext uri="{FF2B5EF4-FFF2-40B4-BE49-F238E27FC236}">
                    <a16:creationId xmlns:a16="http://schemas.microsoft.com/office/drawing/2014/main" id="{E49A509E-B264-66DC-E0A4-CE148D622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890" y="4941168"/>
                <a:ext cx="445507" cy="430887"/>
              </a:xfrm>
              <a:prstGeom prst="rect">
                <a:avLst/>
              </a:prstGeom>
              <a:blipFill>
                <a:blip r:embed="rId29"/>
                <a:stretch>
                  <a:fillRect l="-8333" t="-26471" r="-58333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0" name="Equation">
                <a:extLst>
                  <a:ext uri="{FF2B5EF4-FFF2-40B4-BE49-F238E27FC236}">
                    <a16:creationId xmlns:a16="http://schemas.microsoft.com/office/drawing/2014/main" id="{C78BE00A-372A-17FB-0B3A-A0EAA3030CDF}"/>
                  </a:ext>
                </a:extLst>
              </p:cNvPr>
              <p:cNvSpPr txBox="1"/>
              <p:nvPr/>
            </p:nvSpPr>
            <p:spPr>
              <a:xfrm>
                <a:off x="5167371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0" name="Equation">
                <a:extLst>
                  <a:ext uri="{FF2B5EF4-FFF2-40B4-BE49-F238E27FC236}">
                    <a16:creationId xmlns:a16="http://schemas.microsoft.com/office/drawing/2014/main" id="{C78BE00A-372A-17FB-0B3A-A0EAA3030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371" y="4941168"/>
                <a:ext cx="453778" cy="430887"/>
              </a:xfrm>
              <a:prstGeom prst="rect">
                <a:avLst/>
              </a:prstGeom>
              <a:blipFill>
                <a:blip r:embed="rId30"/>
                <a:stretch>
                  <a:fillRect l="-8333" t="-26471" r="-58333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1" name="Equation">
                <a:extLst>
                  <a:ext uri="{FF2B5EF4-FFF2-40B4-BE49-F238E27FC236}">
                    <a16:creationId xmlns:a16="http://schemas.microsoft.com/office/drawing/2014/main" id="{6A9B96EC-9667-9D2F-B345-4FFCDFC4582C}"/>
                  </a:ext>
                </a:extLst>
              </p:cNvPr>
              <p:cNvSpPr txBox="1"/>
              <p:nvPr/>
            </p:nvSpPr>
            <p:spPr>
              <a:xfrm>
                <a:off x="4686809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1" name="Equation">
                <a:extLst>
                  <a:ext uri="{FF2B5EF4-FFF2-40B4-BE49-F238E27FC236}">
                    <a16:creationId xmlns:a16="http://schemas.microsoft.com/office/drawing/2014/main" id="{6A9B96EC-9667-9D2F-B345-4FFCDFC45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809" y="4941168"/>
                <a:ext cx="453778" cy="430887"/>
              </a:xfrm>
              <a:prstGeom prst="rect">
                <a:avLst/>
              </a:prstGeom>
              <a:blipFill>
                <a:blip r:embed="rId31"/>
                <a:stretch>
                  <a:fillRect l="-8333" t="-26471" r="-58333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2" name="Equation">
                <a:extLst>
                  <a:ext uri="{FF2B5EF4-FFF2-40B4-BE49-F238E27FC236}">
                    <a16:creationId xmlns:a16="http://schemas.microsoft.com/office/drawing/2014/main" id="{B28BE8DD-E132-6DE9-D148-04049AC99A09}"/>
                  </a:ext>
                </a:extLst>
              </p:cNvPr>
              <p:cNvSpPr txBox="1"/>
              <p:nvPr/>
            </p:nvSpPr>
            <p:spPr>
              <a:xfrm>
                <a:off x="5647933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2" name="Equation">
                <a:extLst>
                  <a:ext uri="{FF2B5EF4-FFF2-40B4-BE49-F238E27FC236}">
                    <a16:creationId xmlns:a16="http://schemas.microsoft.com/office/drawing/2014/main" id="{B28BE8DD-E132-6DE9-D148-04049AC99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933" y="4941168"/>
                <a:ext cx="453778" cy="430887"/>
              </a:xfrm>
              <a:prstGeom prst="rect">
                <a:avLst/>
              </a:prstGeom>
              <a:blipFill>
                <a:blip r:embed="rId32"/>
                <a:stretch>
                  <a:fillRect l="-5405" t="-26471" r="-56757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3" name="Equation">
                <a:extLst>
                  <a:ext uri="{FF2B5EF4-FFF2-40B4-BE49-F238E27FC236}">
                    <a16:creationId xmlns:a16="http://schemas.microsoft.com/office/drawing/2014/main" id="{DD1DE714-C56C-50D2-F823-D7F384EAD145}"/>
                  </a:ext>
                </a:extLst>
              </p:cNvPr>
              <p:cNvSpPr txBox="1"/>
              <p:nvPr/>
            </p:nvSpPr>
            <p:spPr>
              <a:xfrm>
                <a:off x="6128496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3" name="Equation">
                <a:extLst>
                  <a:ext uri="{FF2B5EF4-FFF2-40B4-BE49-F238E27FC236}">
                    <a16:creationId xmlns:a16="http://schemas.microsoft.com/office/drawing/2014/main" id="{DD1DE714-C56C-50D2-F823-D7F384EAD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496" y="4941168"/>
                <a:ext cx="453778" cy="430887"/>
              </a:xfrm>
              <a:prstGeom prst="rect">
                <a:avLst/>
              </a:prstGeom>
              <a:blipFill>
                <a:blip r:embed="rId33"/>
                <a:stretch>
                  <a:fillRect l="-5405" t="-26471" r="-56757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4" name="Equation">
                <a:extLst>
                  <a:ext uri="{FF2B5EF4-FFF2-40B4-BE49-F238E27FC236}">
                    <a16:creationId xmlns:a16="http://schemas.microsoft.com/office/drawing/2014/main" id="{F16D6B01-BCE4-AA7B-AF9B-AF33C56F110D}"/>
                  </a:ext>
                </a:extLst>
              </p:cNvPr>
              <p:cNvSpPr txBox="1"/>
              <p:nvPr/>
            </p:nvSpPr>
            <p:spPr>
              <a:xfrm>
                <a:off x="6609058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4" name="Equation">
                <a:extLst>
                  <a:ext uri="{FF2B5EF4-FFF2-40B4-BE49-F238E27FC236}">
                    <a16:creationId xmlns:a16="http://schemas.microsoft.com/office/drawing/2014/main" id="{F16D6B01-BCE4-AA7B-AF9B-AF33C56F1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058" y="4941168"/>
                <a:ext cx="453778" cy="430887"/>
              </a:xfrm>
              <a:prstGeom prst="rect">
                <a:avLst/>
              </a:prstGeom>
              <a:blipFill>
                <a:blip r:embed="rId34"/>
                <a:stretch>
                  <a:fillRect l="-8108" t="-26471" r="-54054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5" name="Equation">
                <a:extLst>
                  <a:ext uri="{FF2B5EF4-FFF2-40B4-BE49-F238E27FC236}">
                    <a16:creationId xmlns:a16="http://schemas.microsoft.com/office/drawing/2014/main" id="{A19FF730-C95E-BDB5-89C7-B3170FC2E64B}"/>
                  </a:ext>
                </a:extLst>
              </p:cNvPr>
              <p:cNvSpPr txBox="1"/>
              <p:nvPr/>
            </p:nvSpPr>
            <p:spPr>
              <a:xfrm>
                <a:off x="7089620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25" name="Equation">
                <a:extLst>
                  <a:ext uri="{FF2B5EF4-FFF2-40B4-BE49-F238E27FC236}">
                    <a16:creationId xmlns:a16="http://schemas.microsoft.com/office/drawing/2014/main" id="{A19FF730-C95E-BDB5-89C7-B3170FC2E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620" y="4941168"/>
                <a:ext cx="453778" cy="430887"/>
              </a:xfrm>
              <a:prstGeom prst="rect">
                <a:avLst/>
              </a:prstGeom>
              <a:blipFill>
                <a:blip r:embed="rId35"/>
                <a:stretch>
                  <a:fillRect l="-8333" t="-26471" r="-58333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6" name="Equation">
                <a:extLst>
                  <a:ext uri="{FF2B5EF4-FFF2-40B4-BE49-F238E27FC236}">
                    <a16:creationId xmlns:a16="http://schemas.microsoft.com/office/drawing/2014/main" id="{F95AAE1D-A46E-5836-0F37-1803ABB5AC6F}"/>
                  </a:ext>
                </a:extLst>
              </p:cNvPr>
              <p:cNvSpPr txBox="1"/>
              <p:nvPr/>
            </p:nvSpPr>
            <p:spPr>
              <a:xfrm>
                <a:off x="7570184" y="4941168"/>
                <a:ext cx="423610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6" name="Equation">
                <a:extLst>
                  <a:ext uri="{FF2B5EF4-FFF2-40B4-BE49-F238E27FC236}">
                    <a16:creationId xmlns:a16="http://schemas.microsoft.com/office/drawing/2014/main" id="{F95AAE1D-A46E-5836-0F37-1803ABB5A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0184" y="4941168"/>
                <a:ext cx="423610" cy="430887"/>
              </a:xfrm>
              <a:prstGeom prst="rect">
                <a:avLst/>
              </a:prstGeom>
              <a:blipFill>
                <a:blip r:embed="rId36"/>
                <a:stretch>
                  <a:fillRect l="-11765" t="-26471" r="-6470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7" name="Connection Line">
            <a:extLst>
              <a:ext uri="{FF2B5EF4-FFF2-40B4-BE49-F238E27FC236}">
                <a16:creationId xmlns:a16="http://schemas.microsoft.com/office/drawing/2014/main" id="{ED7FCBDE-0CAE-99C5-C64D-F90CA05D2B22}"/>
              </a:ext>
            </a:extLst>
          </p:cNvPr>
          <p:cNvCxnSpPr>
            <a:cxnSpLocks/>
            <a:stCxn id="611" idx="2"/>
            <a:endCxn id="612" idx="0"/>
          </p:cNvCxnSpPr>
          <p:nvPr/>
        </p:nvCxnSpPr>
        <p:spPr>
          <a:xfrm flipH="1">
            <a:off x="5443114" y="2563743"/>
            <a:ext cx="392718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28" name="Connection Line">
            <a:extLst>
              <a:ext uri="{FF2B5EF4-FFF2-40B4-BE49-F238E27FC236}">
                <a16:creationId xmlns:a16="http://schemas.microsoft.com/office/drawing/2014/main" id="{7A6151C8-9976-6A2B-0B4A-0A9E9EC41075}"/>
              </a:ext>
            </a:extLst>
          </p:cNvPr>
          <p:cNvCxnSpPr>
            <a:cxnSpLocks/>
            <a:stCxn id="611" idx="2"/>
            <a:endCxn id="613" idx="0"/>
          </p:cNvCxnSpPr>
          <p:nvPr/>
        </p:nvCxnSpPr>
        <p:spPr>
          <a:xfrm>
            <a:off x="5835832" y="2563743"/>
            <a:ext cx="346710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29" name="Connection Line">
            <a:extLst>
              <a:ext uri="{FF2B5EF4-FFF2-40B4-BE49-F238E27FC236}">
                <a16:creationId xmlns:a16="http://schemas.microsoft.com/office/drawing/2014/main" id="{29241F4A-8B3E-2785-E673-E4ADEB26F5D1}"/>
              </a:ext>
            </a:extLst>
          </p:cNvPr>
          <p:cNvCxnSpPr>
            <a:cxnSpLocks/>
            <a:stCxn id="612" idx="2"/>
            <a:endCxn id="614" idx="0"/>
          </p:cNvCxnSpPr>
          <p:nvPr/>
        </p:nvCxnSpPr>
        <p:spPr>
          <a:xfrm flipH="1">
            <a:off x="4916768" y="3427839"/>
            <a:ext cx="526346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0" name="Connection Line">
            <a:extLst>
              <a:ext uri="{FF2B5EF4-FFF2-40B4-BE49-F238E27FC236}">
                <a16:creationId xmlns:a16="http://schemas.microsoft.com/office/drawing/2014/main" id="{904FB499-3ED6-6F37-AFCF-2348DC22BEE6}"/>
              </a:ext>
            </a:extLst>
          </p:cNvPr>
          <p:cNvCxnSpPr>
            <a:cxnSpLocks/>
            <a:stCxn id="612" idx="2"/>
            <a:endCxn id="616" idx="0"/>
          </p:cNvCxnSpPr>
          <p:nvPr/>
        </p:nvCxnSpPr>
        <p:spPr>
          <a:xfrm>
            <a:off x="5443114" y="3427839"/>
            <a:ext cx="39367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1" name="Connection Line">
            <a:extLst>
              <a:ext uri="{FF2B5EF4-FFF2-40B4-BE49-F238E27FC236}">
                <a16:creationId xmlns:a16="http://schemas.microsoft.com/office/drawing/2014/main" id="{C28E68C7-6810-93A8-08DF-5B06C5966E17}"/>
              </a:ext>
            </a:extLst>
          </p:cNvPr>
          <p:cNvCxnSpPr>
            <a:cxnSpLocks/>
            <a:stCxn id="612" idx="2"/>
            <a:endCxn id="615" idx="0"/>
          </p:cNvCxnSpPr>
          <p:nvPr/>
        </p:nvCxnSpPr>
        <p:spPr>
          <a:xfrm>
            <a:off x="5443114" y="3427839"/>
            <a:ext cx="607589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2" name="Connection Line">
            <a:extLst>
              <a:ext uri="{FF2B5EF4-FFF2-40B4-BE49-F238E27FC236}">
                <a16:creationId xmlns:a16="http://schemas.microsoft.com/office/drawing/2014/main" id="{EAFF554C-FDAF-15A3-E0C7-6F9ED2D80698}"/>
              </a:ext>
            </a:extLst>
          </p:cNvPr>
          <p:cNvCxnSpPr>
            <a:cxnSpLocks/>
            <a:stCxn id="613" idx="2"/>
            <a:endCxn id="615" idx="0"/>
          </p:cNvCxnSpPr>
          <p:nvPr/>
        </p:nvCxnSpPr>
        <p:spPr>
          <a:xfrm flipH="1">
            <a:off x="6050703" y="3427839"/>
            <a:ext cx="131839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3" name="Connection Line">
            <a:extLst>
              <a:ext uri="{FF2B5EF4-FFF2-40B4-BE49-F238E27FC236}">
                <a16:creationId xmlns:a16="http://schemas.microsoft.com/office/drawing/2014/main" id="{4376FBA6-6F6C-BE3D-FB57-D8984C2FE4E8}"/>
              </a:ext>
            </a:extLst>
          </p:cNvPr>
          <p:cNvCxnSpPr>
            <a:cxnSpLocks/>
            <a:stCxn id="613" idx="2"/>
            <a:endCxn id="617" idx="0"/>
          </p:cNvCxnSpPr>
          <p:nvPr/>
        </p:nvCxnSpPr>
        <p:spPr>
          <a:xfrm>
            <a:off x="6182542" y="3427839"/>
            <a:ext cx="436382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4" name="Connection Line">
            <a:extLst>
              <a:ext uri="{FF2B5EF4-FFF2-40B4-BE49-F238E27FC236}">
                <a16:creationId xmlns:a16="http://schemas.microsoft.com/office/drawing/2014/main" id="{B6D37BB6-9E76-99B3-C9AA-0A79645A263B}"/>
              </a:ext>
            </a:extLst>
          </p:cNvPr>
          <p:cNvCxnSpPr>
            <a:cxnSpLocks/>
            <a:stCxn id="613" idx="2"/>
            <a:endCxn id="616" idx="0"/>
          </p:cNvCxnSpPr>
          <p:nvPr/>
        </p:nvCxnSpPr>
        <p:spPr>
          <a:xfrm flipH="1">
            <a:off x="5482481" y="3427839"/>
            <a:ext cx="700061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5" name="Connection Line">
            <a:extLst>
              <a:ext uri="{FF2B5EF4-FFF2-40B4-BE49-F238E27FC236}">
                <a16:creationId xmlns:a16="http://schemas.microsoft.com/office/drawing/2014/main" id="{D2113A22-4B7C-E8E9-3958-40D0D580577C}"/>
              </a:ext>
            </a:extLst>
          </p:cNvPr>
          <p:cNvCxnSpPr>
            <a:cxnSpLocks/>
            <a:stCxn id="617" idx="3"/>
            <a:endCxn id="618" idx="1"/>
          </p:cNvCxnSpPr>
          <p:nvPr/>
        </p:nvCxnSpPr>
        <p:spPr>
          <a:xfrm>
            <a:off x="6856392" y="4148500"/>
            <a:ext cx="406216" cy="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6" name="Connection Line">
            <a:extLst>
              <a:ext uri="{FF2B5EF4-FFF2-40B4-BE49-F238E27FC236}">
                <a16:creationId xmlns:a16="http://schemas.microsoft.com/office/drawing/2014/main" id="{8AA10FA5-C91F-9E4D-F816-4124EFFC406A}"/>
              </a:ext>
            </a:extLst>
          </p:cNvPr>
          <p:cNvCxnSpPr>
            <a:cxnSpLocks/>
            <a:stCxn id="614" idx="2"/>
            <a:endCxn id="619" idx="0"/>
          </p:cNvCxnSpPr>
          <p:nvPr/>
        </p:nvCxnSpPr>
        <p:spPr>
          <a:xfrm flipH="1">
            <a:off x="4435644" y="4363943"/>
            <a:ext cx="48112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7" name="Connection Line">
            <a:extLst>
              <a:ext uri="{FF2B5EF4-FFF2-40B4-BE49-F238E27FC236}">
                <a16:creationId xmlns:a16="http://schemas.microsoft.com/office/drawing/2014/main" id="{95AEEA9C-9E9F-5522-EA02-ED6FC131EFDE}"/>
              </a:ext>
            </a:extLst>
          </p:cNvPr>
          <p:cNvCxnSpPr>
            <a:cxnSpLocks/>
            <a:stCxn id="616" idx="2"/>
            <a:endCxn id="621" idx="0"/>
          </p:cNvCxnSpPr>
          <p:nvPr/>
        </p:nvCxnSpPr>
        <p:spPr>
          <a:xfrm flipH="1">
            <a:off x="4913698" y="4363943"/>
            <a:ext cx="568783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8" name="Connection Line">
            <a:extLst>
              <a:ext uri="{FF2B5EF4-FFF2-40B4-BE49-F238E27FC236}">
                <a16:creationId xmlns:a16="http://schemas.microsoft.com/office/drawing/2014/main" id="{1067A2C8-723F-0297-E248-64EFB8E59641}"/>
              </a:ext>
            </a:extLst>
          </p:cNvPr>
          <p:cNvCxnSpPr>
            <a:cxnSpLocks/>
            <a:stCxn id="616" idx="2"/>
            <a:endCxn id="620" idx="0"/>
          </p:cNvCxnSpPr>
          <p:nvPr/>
        </p:nvCxnSpPr>
        <p:spPr>
          <a:xfrm flipH="1">
            <a:off x="5394260" y="4363943"/>
            <a:ext cx="88221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9" name="Connection Line">
            <a:extLst>
              <a:ext uri="{FF2B5EF4-FFF2-40B4-BE49-F238E27FC236}">
                <a16:creationId xmlns:a16="http://schemas.microsoft.com/office/drawing/2014/main" id="{EE1621BA-18DD-89A2-5E57-3FBD051804A4}"/>
              </a:ext>
            </a:extLst>
          </p:cNvPr>
          <p:cNvCxnSpPr>
            <a:cxnSpLocks/>
            <a:stCxn id="616" idx="2"/>
            <a:endCxn id="623" idx="0"/>
          </p:cNvCxnSpPr>
          <p:nvPr/>
        </p:nvCxnSpPr>
        <p:spPr>
          <a:xfrm>
            <a:off x="5482481" y="4363943"/>
            <a:ext cx="87290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40" name="Connection Line">
            <a:extLst>
              <a:ext uri="{FF2B5EF4-FFF2-40B4-BE49-F238E27FC236}">
                <a16:creationId xmlns:a16="http://schemas.microsoft.com/office/drawing/2014/main" id="{D66A7917-3B4B-A900-DD5B-F62E2CEDFD24}"/>
              </a:ext>
            </a:extLst>
          </p:cNvPr>
          <p:cNvCxnSpPr>
            <a:cxnSpLocks/>
            <a:stCxn id="615" idx="2"/>
            <a:endCxn id="623" idx="0"/>
          </p:cNvCxnSpPr>
          <p:nvPr/>
        </p:nvCxnSpPr>
        <p:spPr>
          <a:xfrm>
            <a:off x="6050703" y="4363943"/>
            <a:ext cx="30468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41" name="Connection Line">
            <a:extLst>
              <a:ext uri="{FF2B5EF4-FFF2-40B4-BE49-F238E27FC236}">
                <a16:creationId xmlns:a16="http://schemas.microsoft.com/office/drawing/2014/main" id="{A5EF05FB-558E-161A-EF53-CACF8EDA1FD8}"/>
              </a:ext>
            </a:extLst>
          </p:cNvPr>
          <p:cNvCxnSpPr>
            <a:cxnSpLocks/>
            <a:stCxn id="615" idx="2"/>
            <a:endCxn id="622" idx="0"/>
          </p:cNvCxnSpPr>
          <p:nvPr/>
        </p:nvCxnSpPr>
        <p:spPr>
          <a:xfrm flipH="1">
            <a:off x="5874822" y="4363943"/>
            <a:ext cx="175881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42" name="Connection Line">
            <a:extLst>
              <a:ext uri="{FF2B5EF4-FFF2-40B4-BE49-F238E27FC236}">
                <a16:creationId xmlns:a16="http://schemas.microsoft.com/office/drawing/2014/main" id="{D8CF2CB2-8DD6-C683-45F9-6C51B7986F59}"/>
              </a:ext>
            </a:extLst>
          </p:cNvPr>
          <p:cNvCxnSpPr>
            <a:cxnSpLocks/>
            <a:stCxn id="617" idx="2"/>
            <a:endCxn id="624" idx="0"/>
          </p:cNvCxnSpPr>
          <p:nvPr/>
        </p:nvCxnSpPr>
        <p:spPr>
          <a:xfrm>
            <a:off x="6618924" y="4363943"/>
            <a:ext cx="217023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43" name="Connection Line">
            <a:extLst>
              <a:ext uri="{FF2B5EF4-FFF2-40B4-BE49-F238E27FC236}">
                <a16:creationId xmlns:a16="http://schemas.microsoft.com/office/drawing/2014/main" id="{2AA191A3-8D4C-C11E-33BA-00E98ED5D1B4}"/>
              </a:ext>
            </a:extLst>
          </p:cNvPr>
          <p:cNvCxnSpPr>
            <a:cxnSpLocks/>
            <a:stCxn id="617" idx="2"/>
            <a:endCxn id="623" idx="0"/>
          </p:cNvCxnSpPr>
          <p:nvPr/>
        </p:nvCxnSpPr>
        <p:spPr>
          <a:xfrm flipH="1">
            <a:off x="6355385" y="4363943"/>
            <a:ext cx="263539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44" name="Connection Line">
            <a:extLst>
              <a:ext uri="{FF2B5EF4-FFF2-40B4-BE49-F238E27FC236}">
                <a16:creationId xmlns:a16="http://schemas.microsoft.com/office/drawing/2014/main" id="{42C78F51-74B5-19E4-4868-1EF41BE35399}"/>
              </a:ext>
            </a:extLst>
          </p:cNvPr>
          <p:cNvCxnSpPr>
            <a:cxnSpLocks/>
            <a:stCxn id="618" idx="2"/>
            <a:endCxn id="625" idx="0"/>
          </p:cNvCxnSpPr>
          <p:nvPr/>
        </p:nvCxnSpPr>
        <p:spPr>
          <a:xfrm flipH="1">
            <a:off x="7316509" y="4363943"/>
            <a:ext cx="19719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45" name="Connection Line">
            <a:extLst>
              <a:ext uri="{FF2B5EF4-FFF2-40B4-BE49-F238E27FC236}">
                <a16:creationId xmlns:a16="http://schemas.microsoft.com/office/drawing/2014/main" id="{3939BEE6-FD68-EA93-DA2A-65FBF063DDE4}"/>
              </a:ext>
            </a:extLst>
          </p:cNvPr>
          <p:cNvCxnSpPr>
            <a:cxnSpLocks/>
            <a:stCxn id="618" idx="2"/>
            <a:endCxn id="626" idx="0"/>
          </p:cNvCxnSpPr>
          <p:nvPr/>
        </p:nvCxnSpPr>
        <p:spPr>
          <a:xfrm>
            <a:off x="7513703" y="4363943"/>
            <a:ext cx="268286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7" name="Equation">
                <a:extLst>
                  <a:ext uri="{FF2B5EF4-FFF2-40B4-BE49-F238E27FC236}">
                    <a16:creationId xmlns:a16="http://schemas.microsoft.com/office/drawing/2014/main" id="{D52318A9-7182-1D7E-5357-AF01061AF756}"/>
                  </a:ext>
                </a:extLst>
              </p:cNvPr>
              <p:cNvSpPr txBox="1"/>
              <p:nvPr/>
            </p:nvSpPr>
            <p:spPr>
              <a:xfrm>
                <a:off x="9775402" y="2132856"/>
                <a:ext cx="457305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ar-AE" sz="28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ar-AE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7" name="Equation">
                <a:extLst>
                  <a:ext uri="{FF2B5EF4-FFF2-40B4-BE49-F238E27FC236}">
                    <a16:creationId xmlns:a16="http://schemas.microsoft.com/office/drawing/2014/main" id="{D52318A9-7182-1D7E-5357-AF01061AF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5402" y="2132856"/>
                <a:ext cx="457305" cy="430887"/>
              </a:xfrm>
              <a:prstGeom prst="rect">
                <a:avLst/>
              </a:prstGeom>
              <a:blipFill>
                <a:blip r:embed="rId37"/>
                <a:stretch>
                  <a:fillRect l="-8108" t="-25714" r="-56757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8" name="Equation">
                <a:extLst>
                  <a:ext uri="{FF2B5EF4-FFF2-40B4-BE49-F238E27FC236}">
                    <a16:creationId xmlns:a16="http://schemas.microsoft.com/office/drawing/2014/main" id="{266BD7A6-3795-BBA8-7785-AF387FEDF151}"/>
                  </a:ext>
                </a:extLst>
              </p:cNvPr>
              <p:cNvSpPr txBox="1"/>
              <p:nvPr/>
            </p:nvSpPr>
            <p:spPr>
              <a:xfrm>
                <a:off x="9378548" y="2996952"/>
                <a:ext cx="43088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8" name="Equation">
                <a:extLst>
                  <a:ext uri="{FF2B5EF4-FFF2-40B4-BE49-F238E27FC236}">
                    <a16:creationId xmlns:a16="http://schemas.microsoft.com/office/drawing/2014/main" id="{266BD7A6-3795-BBA8-7785-AF387FEDF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548" y="2996952"/>
                <a:ext cx="430887" cy="430887"/>
              </a:xfrm>
              <a:prstGeom prst="rect">
                <a:avLst/>
              </a:prstGeom>
              <a:blipFill>
                <a:blip r:embed="rId38"/>
                <a:stretch>
                  <a:fillRect l="-8571" t="-26471" r="-60000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9" name="Equation">
                <a:extLst>
                  <a:ext uri="{FF2B5EF4-FFF2-40B4-BE49-F238E27FC236}">
                    <a16:creationId xmlns:a16="http://schemas.microsoft.com/office/drawing/2014/main" id="{E57C8CEC-4550-792D-763C-4C4956E1B657}"/>
                  </a:ext>
                </a:extLst>
              </p:cNvPr>
              <p:cNvSpPr txBox="1"/>
              <p:nvPr/>
            </p:nvSpPr>
            <p:spPr>
              <a:xfrm>
                <a:off x="10117976" y="2996952"/>
                <a:ext cx="43088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9" name="Equation">
                <a:extLst>
                  <a:ext uri="{FF2B5EF4-FFF2-40B4-BE49-F238E27FC236}">
                    <a16:creationId xmlns:a16="http://schemas.microsoft.com/office/drawing/2014/main" id="{E57C8CEC-4550-792D-763C-4C4956E1B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7976" y="2996952"/>
                <a:ext cx="430887" cy="430887"/>
              </a:xfrm>
              <a:prstGeom prst="rect">
                <a:avLst/>
              </a:prstGeom>
              <a:blipFill>
                <a:blip r:embed="rId39"/>
                <a:stretch>
                  <a:fillRect l="-8571" t="-26471" r="-60000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0" name="Equation">
                <a:extLst>
                  <a:ext uri="{FF2B5EF4-FFF2-40B4-BE49-F238E27FC236}">
                    <a16:creationId xmlns:a16="http://schemas.microsoft.com/office/drawing/2014/main" id="{9EF66599-AD4C-75E1-F367-C792083B5BF9}"/>
                  </a:ext>
                </a:extLst>
              </p:cNvPr>
              <p:cNvSpPr txBox="1"/>
              <p:nvPr/>
            </p:nvSpPr>
            <p:spPr>
              <a:xfrm>
                <a:off x="8834313" y="3933056"/>
                <a:ext cx="466666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0" name="Equation">
                <a:extLst>
                  <a:ext uri="{FF2B5EF4-FFF2-40B4-BE49-F238E27FC236}">
                    <a16:creationId xmlns:a16="http://schemas.microsoft.com/office/drawing/2014/main" id="{9EF66599-AD4C-75E1-F367-C792083B5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313" y="3933056"/>
                <a:ext cx="466666" cy="430887"/>
              </a:xfrm>
              <a:prstGeom prst="rect">
                <a:avLst/>
              </a:prstGeom>
              <a:blipFill>
                <a:blip r:embed="rId40"/>
                <a:stretch>
                  <a:fillRect l="-15789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1" name="Equation">
                <a:extLst>
                  <a:ext uri="{FF2B5EF4-FFF2-40B4-BE49-F238E27FC236}">
                    <a16:creationId xmlns:a16="http://schemas.microsoft.com/office/drawing/2014/main" id="{C519245A-A28E-5DAF-3C02-C2E04B1C0662}"/>
                  </a:ext>
                </a:extLst>
              </p:cNvPr>
              <p:cNvSpPr txBox="1"/>
              <p:nvPr/>
            </p:nvSpPr>
            <p:spPr>
              <a:xfrm>
                <a:off x="9964112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1" name="Equation">
                <a:extLst>
                  <a:ext uri="{FF2B5EF4-FFF2-40B4-BE49-F238E27FC236}">
                    <a16:creationId xmlns:a16="http://schemas.microsoft.com/office/drawing/2014/main" id="{C519245A-A28E-5DAF-3C02-C2E04B1C0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4112" y="3933056"/>
                <a:ext cx="474937" cy="430887"/>
              </a:xfrm>
              <a:prstGeom prst="rect">
                <a:avLst/>
              </a:prstGeom>
              <a:blipFill>
                <a:blip r:embed="rId41"/>
                <a:stretch>
                  <a:fillRect l="-15789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2" name="Equation">
                <a:extLst>
                  <a:ext uri="{FF2B5EF4-FFF2-40B4-BE49-F238E27FC236}">
                    <a16:creationId xmlns:a16="http://schemas.microsoft.com/office/drawing/2014/main" id="{45CFDC56-2126-FB29-5842-C8BB83A753F8}"/>
                  </a:ext>
                </a:extLst>
              </p:cNvPr>
              <p:cNvSpPr txBox="1"/>
              <p:nvPr/>
            </p:nvSpPr>
            <p:spPr>
              <a:xfrm>
                <a:off x="9395890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2" name="Equation">
                <a:extLst>
                  <a:ext uri="{FF2B5EF4-FFF2-40B4-BE49-F238E27FC236}">
                    <a16:creationId xmlns:a16="http://schemas.microsoft.com/office/drawing/2014/main" id="{45CFDC56-2126-FB29-5842-C8BB83A75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890" y="3933056"/>
                <a:ext cx="474937" cy="430887"/>
              </a:xfrm>
              <a:prstGeom prst="rect">
                <a:avLst/>
              </a:prstGeom>
              <a:blipFill>
                <a:blip r:embed="rId42"/>
                <a:stretch>
                  <a:fillRect l="-15385" t="-25714" r="-53846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3" name="Equation">
                <a:extLst>
                  <a:ext uri="{FF2B5EF4-FFF2-40B4-BE49-F238E27FC236}">
                    <a16:creationId xmlns:a16="http://schemas.microsoft.com/office/drawing/2014/main" id="{4C589758-7F52-828B-10C8-F4224FA90FE7}"/>
                  </a:ext>
                </a:extLst>
              </p:cNvPr>
              <p:cNvSpPr txBox="1"/>
              <p:nvPr/>
            </p:nvSpPr>
            <p:spPr>
              <a:xfrm>
                <a:off x="10532333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3" name="Equation">
                <a:extLst>
                  <a:ext uri="{FF2B5EF4-FFF2-40B4-BE49-F238E27FC236}">
                    <a16:creationId xmlns:a16="http://schemas.microsoft.com/office/drawing/2014/main" id="{4C589758-7F52-828B-10C8-F4224FA90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2333" y="3933056"/>
                <a:ext cx="474937" cy="430887"/>
              </a:xfrm>
              <a:prstGeom prst="rect">
                <a:avLst/>
              </a:prstGeom>
              <a:blipFill>
                <a:blip r:embed="rId43"/>
                <a:stretch>
                  <a:fillRect l="-15789" t="-25714" r="-55263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4" name="Equation">
                <a:extLst>
                  <a:ext uri="{FF2B5EF4-FFF2-40B4-BE49-F238E27FC236}">
                    <a16:creationId xmlns:a16="http://schemas.microsoft.com/office/drawing/2014/main" id="{58E5CE02-A88D-6935-E32C-152C96A1B9E3}"/>
                  </a:ext>
                </a:extLst>
              </p:cNvPr>
              <p:cNvSpPr txBox="1"/>
              <p:nvPr/>
            </p:nvSpPr>
            <p:spPr>
              <a:xfrm>
                <a:off x="11413486" y="3933056"/>
                <a:ext cx="47493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4" name="Equation">
                <a:extLst>
                  <a:ext uri="{FF2B5EF4-FFF2-40B4-BE49-F238E27FC236}">
                    <a16:creationId xmlns:a16="http://schemas.microsoft.com/office/drawing/2014/main" id="{58E5CE02-A88D-6935-E32C-152C96A1B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3486" y="3933056"/>
                <a:ext cx="474937" cy="430887"/>
              </a:xfrm>
              <a:prstGeom prst="rect">
                <a:avLst/>
              </a:prstGeom>
              <a:blipFill>
                <a:blip r:embed="rId44"/>
                <a:stretch>
                  <a:fillRect l="-15385" t="-25714" r="-53846" b="-4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5" name="Equation">
                <a:extLst>
                  <a:ext uri="{FF2B5EF4-FFF2-40B4-BE49-F238E27FC236}">
                    <a16:creationId xmlns:a16="http://schemas.microsoft.com/office/drawing/2014/main" id="{B4629B9D-95D2-E46C-0E5F-96FEFAF7A136}"/>
                  </a:ext>
                </a:extLst>
              </p:cNvPr>
              <p:cNvSpPr txBox="1"/>
              <p:nvPr/>
            </p:nvSpPr>
            <p:spPr>
              <a:xfrm>
                <a:off x="8363768" y="4941168"/>
                <a:ext cx="445507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5" name="Equation">
                <a:extLst>
                  <a:ext uri="{FF2B5EF4-FFF2-40B4-BE49-F238E27FC236}">
                    <a16:creationId xmlns:a16="http://schemas.microsoft.com/office/drawing/2014/main" id="{B4629B9D-95D2-E46C-0E5F-96FEFAF7A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768" y="4941168"/>
                <a:ext cx="445507" cy="430887"/>
              </a:xfrm>
              <a:prstGeom prst="rect">
                <a:avLst/>
              </a:prstGeom>
              <a:blipFill>
                <a:blip r:embed="rId45"/>
                <a:stretch>
                  <a:fillRect l="-8333" t="-26471" r="-58333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6" name="Equation">
                <a:extLst>
                  <a:ext uri="{FF2B5EF4-FFF2-40B4-BE49-F238E27FC236}">
                    <a16:creationId xmlns:a16="http://schemas.microsoft.com/office/drawing/2014/main" id="{088A9B05-B3DF-753B-3381-477C351EDD04}"/>
                  </a:ext>
                </a:extLst>
              </p:cNvPr>
              <p:cNvSpPr txBox="1"/>
              <p:nvPr/>
            </p:nvSpPr>
            <p:spPr>
              <a:xfrm>
                <a:off x="9318249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6" name="Equation">
                <a:extLst>
                  <a:ext uri="{FF2B5EF4-FFF2-40B4-BE49-F238E27FC236}">
                    <a16:creationId xmlns:a16="http://schemas.microsoft.com/office/drawing/2014/main" id="{088A9B05-B3DF-753B-3381-477C351ED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8249" y="4941168"/>
                <a:ext cx="453778" cy="430887"/>
              </a:xfrm>
              <a:prstGeom prst="rect">
                <a:avLst/>
              </a:prstGeom>
              <a:blipFill>
                <a:blip r:embed="rId46"/>
                <a:stretch>
                  <a:fillRect l="-5405" t="-26471" r="-56757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7" name="Equation">
                <a:extLst>
                  <a:ext uri="{FF2B5EF4-FFF2-40B4-BE49-F238E27FC236}">
                    <a16:creationId xmlns:a16="http://schemas.microsoft.com/office/drawing/2014/main" id="{C947F2F0-09AF-D966-9F2B-912E04998F09}"/>
                  </a:ext>
                </a:extLst>
              </p:cNvPr>
              <p:cNvSpPr txBox="1"/>
              <p:nvPr/>
            </p:nvSpPr>
            <p:spPr>
              <a:xfrm>
                <a:off x="8837687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ar-AE" sz="2800" i="1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7" name="Equation">
                <a:extLst>
                  <a:ext uri="{FF2B5EF4-FFF2-40B4-BE49-F238E27FC236}">
                    <a16:creationId xmlns:a16="http://schemas.microsoft.com/office/drawing/2014/main" id="{C947F2F0-09AF-D966-9F2B-912E04998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687" y="4941168"/>
                <a:ext cx="453778" cy="430887"/>
              </a:xfrm>
              <a:prstGeom prst="rect">
                <a:avLst/>
              </a:prstGeom>
              <a:blipFill>
                <a:blip r:embed="rId47"/>
                <a:stretch>
                  <a:fillRect l="-8333" t="-26471" r="-58333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8" name="Equation">
                <a:extLst>
                  <a:ext uri="{FF2B5EF4-FFF2-40B4-BE49-F238E27FC236}">
                    <a16:creationId xmlns:a16="http://schemas.microsoft.com/office/drawing/2014/main" id="{5183B518-FAAA-7ABA-AD2C-97FEDFA06634}"/>
                  </a:ext>
                </a:extLst>
              </p:cNvPr>
              <p:cNvSpPr txBox="1"/>
              <p:nvPr/>
            </p:nvSpPr>
            <p:spPr>
              <a:xfrm>
                <a:off x="9798811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8" name="Equation">
                <a:extLst>
                  <a:ext uri="{FF2B5EF4-FFF2-40B4-BE49-F238E27FC236}">
                    <a16:creationId xmlns:a16="http://schemas.microsoft.com/office/drawing/2014/main" id="{5183B518-FAAA-7ABA-AD2C-97FEDFA06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811" y="4941168"/>
                <a:ext cx="453778" cy="430887"/>
              </a:xfrm>
              <a:prstGeom prst="rect">
                <a:avLst/>
              </a:prstGeom>
              <a:blipFill>
                <a:blip r:embed="rId48"/>
                <a:stretch>
                  <a:fillRect l="-8108" t="-26471" r="-56757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9" name="Equation">
                <a:extLst>
                  <a:ext uri="{FF2B5EF4-FFF2-40B4-BE49-F238E27FC236}">
                    <a16:creationId xmlns:a16="http://schemas.microsoft.com/office/drawing/2014/main" id="{1F0E72F3-D682-F9E7-B396-EA8B56BD681E}"/>
                  </a:ext>
                </a:extLst>
              </p:cNvPr>
              <p:cNvSpPr txBox="1"/>
              <p:nvPr/>
            </p:nvSpPr>
            <p:spPr>
              <a:xfrm>
                <a:off x="10279374" y="4941168"/>
                <a:ext cx="453778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9" name="Equation">
                <a:extLst>
                  <a:ext uri="{FF2B5EF4-FFF2-40B4-BE49-F238E27FC236}">
                    <a16:creationId xmlns:a16="http://schemas.microsoft.com/office/drawing/2014/main" id="{1F0E72F3-D682-F9E7-B396-EA8B56BD6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9374" y="4941168"/>
                <a:ext cx="453778" cy="430887"/>
              </a:xfrm>
              <a:prstGeom prst="rect">
                <a:avLst/>
              </a:prstGeom>
              <a:blipFill>
                <a:blip r:embed="rId49"/>
                <a:stretch>
                  <a:fillRect l="-8108" t="-26471" r="-54054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0" name="Equation">
                <a:extLst>
                  <a:ext uri="{FF2B5EF4-FFF2-40B4-BE49-F238E27FC236}">
                    <a16:creationId xmlns:a16="http://schemas.microsoft.com/office/drawing/2014/main" id="{B49A8AAC-DE3E-C9B4-3106-B1246839880D}"/>
                  </a:ext>
                </a:extLst>
              </p:cNvPr>
              <p:cNvSpPr txBox="1"/>
              <p:nvPr/>
            </p:nvSpPr>
            <p:spPr>
              <a:xfrm>
                <a:off x="10759936" y="4941168"/>
                <a:ext cx="423610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0" name="Equation">
                <a:extLst>
                  <a:ext uri="{FF2B5EF4-FFF2-40B4-BE49-F238E27FC236}">
                    <a16:creationId xmlns:a16="http://schemas.microsoft.com/office/drawing/2014/main" id="{B49A8AAC-DE3E-C9B4-3106-B12468398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9936" y="4941168"/>
                <a:ext cx="423610" cy="430887"/>
              </a:xfrm>
              <a:prstGeom prst="rect">
                <a:avLst/>
              </a:prstGeom>
              <a:blipFill>
                <a:blip r:embed="rId50"/>
                <a:stretch>
                  <a:fillRect l="-11765" t="-26471" r="-6470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1" name="Equation">
                <a:extLst>
                  <a:ext uri="{FF2B5EF4-FFF2-40B4-BE49-F238E27FC236}">
                    <a16:creationId xmlns:a16="http://schemas.microsoft.com/office/drawing/2014/main" id="{BA517606-0BDD-CF0E-39E7-A9688789DF2B}"/>
                  </a:ext>
                </a:extLst>
              </p:cNvPr>
              <p:cNvSpPr txBox="1"/>
              <p:nvPr/>
            </p:nvSpPr>
            <p:spPr>
              <a:xfrm>
                <a:off x="11240498" y="4941168"/>
                <a:ext cx="423610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1" name="Equation">
                <a:extLst>
                  <a:ext uri="{FF2B5EF4-FFF2-40B4-BE49-F238E27FC236}">
                    <a16:creationId xmlns:a16="http://schemas.microsoft.com/office/drawing/2014/main" id="{BA517606-0BDD-CF0E-39E7-A9688789D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0498" y="4941168"/>
                <a:ext cx="423610" cy="430887"/>
              </a:xfrm>
              <a:prstGeom prst="rect">
                <a:avLst/>
              </a:prstGeom>
              <a:blipFill>
                <a:blip r:embed="rId51"/>
                <a:stretch>
                  <a:fillRect l="-11765" t="-26471" r="-6470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2" name="Equation">
                <a:extLst>
                  <a:ext uri="{FF2B5EF4-FFF2-40B4-BE49-F238E27FC236}">
                    <a16:creationId xmlns:a16="http://schemas.microsoft.com/office/drawing/2014/main" id="{A7B3ED33-6B22-1CE1-8083-AD72472E95CE}"/>
                  </a:ext>
                </a:extLst>
              </p:cNvPr>
              <p:cNvSpPr txBox="1"/>
              <p:nvPr/>
            </p:nvSpPr>
            <p:spPr>
              <a:xfrm>
                <a:off x="11721062" y="4941168"/>
                <a:ext cx="423610" cy="43088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ar-AE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2" name="Equation">
                <a:extLst>
                  <a:ext uri="{FF2B5EF4-FFF2-40B4-BE49-F238E27FC236}">
                    <a16:creationId xmlns:a16="http://schemas.microsoft.com/office/drawing/2014/main" id="{A7B3ED33-6B22-1CE1-8083-AD72472E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1062" y="4941168"/>
                <a:ext cx="423610" cy="430887"/>
              </a:xfrm>
              <a:prstGeom prst="rect">
                <a:avLst/>
              </a:prstGeom>
              <a:blipFill>
                <a:blip r:embed="rId52"/>
                <a:stretch>
                  <a:fillRect l="-11765" t="-26471" r="-64706" b="-5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3" name="Connection Line">
            <a:extLst>
              <a:ext uri="{FF2B5EF4-FFF2-40B4-BE49-F238E27FC236}">
                <a16:creationId xmlns:a16="http://schemas.microsoft.com/office/drawing/2014/main" id="{E412E7F4-2275-9F19-C565-3B2FD5BDFE73}"/>
              </a:ext>
            </a:extLst>
          </p:cNvPr>
          <p:cNvCxnSpPr>
            <a:cxnSpLocks/>
            <a:stCxn id="647" idx="2"/>
            <a:endCxn id="648" idx="0"/>
          </p:cNvCxnSpPr>
          <p:nvPr/>
        </p:nvCxnSpPr>
        <p:spPr>
          <a:xfrm flipH="1">
            <a:off x="9593992" y="2563743"/>
            <a:ext cx="410063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64" name="Connection Line">
            <a:extLst>
              <a:ext uri="{FF2B5EF4-FFF2-40B4-BE49-F238E27FC236}">
                <a16:creationId xmlns:a16="http://schemas.microsoft.com/office/drawing/2014/main" id="{51E16C4F-BF66-4789-9E0A-4886F402ED1E}"/>
              </a:ext>
            </a:extLst>
          </p:cNvPr>
          <p:cNvCxnSpPr>
            <a:cxnSpLocks/>
            <a:stCxn id="647" idx="2"/>
            <a:endCxn id="649" idx="0"/>
          </p:cNvCxnSpPr>
          <p:nvPr/>
        </p:nvCxnSpPr>
        <p:spPr>
          <a:xfrm>
            <a:off x="10004055" y="2563743"/>
            <a:ext cx="329365" cy="433209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65" name="Connection Line">
            <a:extLst>
              <a:ext uri="{FF2B5EF4-FFF2-40B4-BE49-F238E27FC236}">
                <a16:creationId xmlns:a16="http://schemas.microsoft.com/office/drawing/2014/main" id="{F36B1FF4-21CB-0A8B-8D0F-AD54C8B82C01}"/>
              </a:ext>
            </a:extLst>
          </p:cNvPr>
          <p:cNvCxnSpPr>
            <a:cxnSpLocks/>
            <a:stCxn id="648" idx="2"/>
            <a:endCxn id="650" idx="0"/>
          </p:cNvCxnSpPr>
          <p:nvPr/>
        </p:nvCxnSpPr>
        <p:spPr>
          <a:xfrm flipH="1">
            <a:off x="9067646" y="3427839"/>
            <a:ext cx="526346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66" name="Connection Line">
            <a:extLst>
              <a:ext uri="{FF2B5EF4-FFF2-40B4-BE49-F238E27FC236}">
                <a16:creationId xmlns:a16="http://schemas.microsoft.com/office/drawing/2014/main" id="{58CD8513-0202-D1B2-A591-3AE4D79E26AA}"/>
              </a:ext>
            </a:extLst>
          </p:cNvPr>
          <p:cNvCxnSpPr>
            <a:cxnSpLocks/>
            <a:stCxn id="648" idx="2"/>
            <a:endCxn id="652" idx="0"/>
          </p:cNvCxnSpPr>
          <p:nvPr/>
        </p:nvCxnSpPr>
        <p:spPr>
          <a:xfrm>
            <a:off x="9593992" y="3427839"/>
            <a:ext cx="39367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67" name="Connection Line">
            <a:extLst>
              <a:ext uri="{FF2B5EF4-FFF2-40B4-BE49-F238E27FC236}">
                <a16:creationId xmlns:a16="http://schemas.microsoft.com/office/drawing/2014/main" id="{14D8815B-47A9-3398-D570-1CFD6A5549F3}"/>
              </a:ext>
            </a:extLst>
          </p:cNvPr>
          <p:cNvCxnSpPr>
            <a:cxnSpLocks/>
            <a:stCxn id="648" idx="2"/>
            <a:endCxn id="651" idx="0"/>
          </p:cNvCxnSpPr>
          <p:nvPr/>
        </p:nvCxnSpPr>
        <p:spPr>
          <a:xfrm>
            <a:off x="9593992" y="3427839"/>
            <a:ext cx="607589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68" name="Connection Line">
            <a:extLst>
              <a:ext uri="{FF2B5EF4-FFF2-40B4-BE49-F238E27FC236}">
                <a16:creationId xmlns:a16="http://schemas.microsoft.com/office/drawing/2014/main" id="{080D70CB-014E-C0FE-F1E0-776B6BCD44AF}"/>
              </a:ext>
            </a:extLst>
          </p:cNvPr>
          <p:cNvCxnSpPr>
            <a:cxnSpLocks/>
            <a:stCxn id="649" idx="2"/>
            <a:endCxn id="651" idx="0"/>
          </p:cNvCxnSpPr>
          <p:nvPr/>
        </p:nvCxnSpPr>
        <p:spPr>
          <a:xfrm flipH="1">
            <a:off x="10201581" y="3427839"/>
            <a:ext cx="131839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69" name="Connection Line">
            <a:extLst>
              <a:ext uri="{FF2B5EF4-FFF2-40B4-BE49-F238E27FC236}">
                <a16:creationId xmlns:a16="http://schemas.microsoft.com/office/drawing/2014/main" id="{CD996EC7-B24B-4EC4-F792-CF7764F11F30}"/>
              </a:ext>
            </a:extLst>
          </p:cNvPr>
          <p:cNvCxnSpPr>
            <a:cxnSpLocks/>
            <a:stCxn id="649" idx="2"/>
            <a:endCxn id="653" idx="0"/>
          </p:cNvCxnSpPr>
          <p:nvPr/>
        </p:nvCxnSpPr>
        <p:spPr>
          <a:xfrm>
            <a:off x="10333420" y="3427839"/>
            <a:ext cx="436382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0" name="Connection Line">
            <a:extLst>
              <a:ext uri="{FF2B5EF4-FFF2-40B4-BE49-F238E27FC236}">
                <a16:creationId xmlns:a16="http://schemas.microsoft.com/office/drawing/2014/main" id="{00912E75-F4AF-D170-06B2-5725684A9027}"/>
              </a:ext>
            </a:extLst>
          </p:cNvPr>
          <p:cNvCxnSpPr>
            <a:cxnSpLocks/>
            <a:stCxn id="649" idx="2"/>
            <a:endCxn id="652" idx="0"/>
          </p:cNvCxnSpPr>
          <p:nvPr/>
        </p:nvCxnSpPr>
        <p:spPr>
          <a:xfrm flipH="1">
            <a:off x="9633359" y="3427839"/>
            <a:ext cx="700061" cy="505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1" name="Connection Line">
            <a:extLst>
              <a:ext uri="{FF2B5EF4-FFF2-40B4-BE49-F238E27FC236}">
                <a16:creationId xmlns:a16="http://schemas.microsoft.com/office/drawing/2014/main" id="{532CF92C-0E9F-01AC-81C8-15938CEAB5F6}"/>
              </a:ext>
            </a:extLst>
          </p:cNvPr>
          <p:cNvCxnSpPr>
            <a:cxnSpLocks/>
            <a:stCxn id="653" idx="3"/>
            <a:endCxn id="654" idx="1"/>
          </p:cNvCxnSpPr>
          <p:nvPr/>
        </p:nvCxnSpPr>
        <p:spPr>
          <a:xfrm>
            <a:off x="11007270" y="4148500"/>
            <a:ext cx="406216" cy="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2" name="Connection Line">
            <a:extLst>
              <a:ext uri="{FF2B5EF4-FFF2-40B4-BE49-F238E27FC236}">
                <a16:creationId xmlns:a16="http://schemas.microsoft.com/office/drawing/2014/main" id="{1593ACBA-EDF9-2DBE-504E-F1EA094373EB}"/>
              </a:ext>
            </a:extLst>
          </p:cNvPr>
          <p:cNvCxnSpPr>
            <a:cxnSpLocks/>
            <a:stCxn id="650" idx="2"/>
            <a:endCxn id="655" idx="0"/>
          </p:cNvCxnSpPr>
          <p:nvPr/>
        </p:nvCxnSpPr>
        <p:spPr>
          <a:xfrm flipH="1">
            <a:off x="8586522" y="4363943"/>
            <a:ext cx="48112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3" name="Connection Line">
            <a:extLst>
              <a:ext uri="{FF2B5EF4-FFF2-40B4-BE49-F238E27FC236}">
                <a16:creationId xmlns:a16="http://schemas.microsoft.com/office/drawing/2014/main" id="{5DA20A8E-FE92-33D9-8998-06A888E2EA1F}"/>
              </a:ext>
            </a:extLst>
          </p:cNvPr>
          <p:cNvCxnSpPr>
            <a:cxnSpLocks/>
            <a:stCxn id="652" idx="2"/>
            <a:endCxn id="657" idx="0"/>
          </p:cNvCxnSpPr>
          <p:nvPr/>
        </p:nvCxnSpPr>
        <p:spPr>
          <a:xfrm flipH="1">
            <a:off x="9064576" y="4363943"/>
            <a:ext cx="568783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4" name="Connection Line">
            <a:extLst>
              <a:ext uri="{FF2B5EF4-FFF2-40B4-BE49-F238E27FC236}">
                <a16:creationId xmlns:a16="http://schemas.microsoft.com/office/drawing/2014/main" id="{3932F22A-28D8-7E1D-9A35-EC38EFE99F26}"/>
              </a:ext>
            </a:extLst>
          </p:cNvPr>
          <p:cNvCxnSpPr>
            <a:cxnSpLocks/>
            <a:stCxn id="652" idx="2"/>
            <a:endCxn id="656" idx="0"/>
          </p:cNvCxnSpPr>
          <p:nvPr/>
        </p:nvCxnSpPr>
        <p:spPr>
          <a:xfrm flipH="1">
            <a:off x="9545138" y="4363943"/>
            <a:ext cx="88221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5" name="Connection Line">
            <a:extLst>
              <a:ext uri="{FF2B5EF4-FFF2-40B4-BE49-F238E27FC236}">
                <a16:creationId xmlns:a16="http://schemas.microsoft.com/office/drawing/2014/main" id="{E87D7135-CECB-FD1E-63E7-BD4C54DBBEAD}"/>
              </a:ext>
            </a:extLst>
          </p:cNvPr>
          <p:cNvCxnSpPr>
            <a:cxnSpLocks/>
            <a:stCxn id="652" idx="2"/>
            <a:endCxn id="659" idx="0"/>
          </p:cNvCxnSpPr>
          <p:nvPr/>
        </p:nvCxnSpPr>
        <p:spPr>
          <a:xfrm>
            <a:off x="9633359" y="4363943"/>
            <a:ext cx="872904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6" name="Connection Line">
            <a:extLst>
              <a:ext uri="{FF2B5EF4-FFF2-40B4-BE49-F238E27FC236}">
                <a16:creationId xmlns:a16="http://schemas.microsoft.com/office/drawing/2014/main" id="{4D7A9B23-7DDC-9A64-24B6-27194435BA2D}"/>
              </a:ext>
            </a:extLst>
          </p:cNvPr>
          <p:cNvCxnSpPr>
            <a:cxnSpLocks/>
            <a:stCxn id="651" idx="2"/>
            <a:endCxn id="659" idx="0"/>
          </p:cNvCxnSpPr>
          <p:nvPr/>
        </p:nvCxnSpPr>
        <p:spPr>
          <a:xfrm>
            <a:off x="10201581" y="4363943"/>
            <a:ext cx="30468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7" name="Connection Line">
            <a:extLst>
              <a:ext uri="{FF2B5EF4-FFF2-40B4-BE49-F238E27FC236}">
                <a16:creationId xmlns:a16="http://schemas.microsoft.com/office/drawing/2014/main" id="{CF7EC0BA-D00D-8CFA-C923-CE36AA038BD0}"/>
              </a:ext>
            </a:extLst>
          </p:cNvPr>
          <p:cNvCxnSpPr>
            <a:cxnSpLocks/>
            <a:stCxn id="651" idx="2"/>
            <a:endCxn id="658" idx="0"/>
          </p:cNvCxnSpPr>
          <p:nvPr/>
        </p:nvCxnSpPr>
        <p:spPr>
          <a:xfrm flipH="1">
            <a:off x="10025700" y="4363943"/>
            <a:ext cx="175881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8" name="Connection Line">
            <a:extLst>
              <a:ext uri="{FF2B5EF4-FFF2-40B4-BE49-F238E27FC236}">
                <a16:creationId xmlns:a16="http://schemas.microsoft.com/office/drawing/2014/main" id="{D5C0DB22-A08F-C345-C65B-654ECCC9C70A}"/>
              </a:ext>
            </a:extLst>
          </p:cNvPr>
          <p:cNvCxnSpPr>
            <a:cxnSpLocks/>
            <a:stCxn id="653" idx="2"/>
            <a:endCxn id="660" idx="0"/>
          </p:cNvCxnSpPr>
          <p:nvPr/>
        </p:nvCxnSpPr>
        <p:spPr>
          <a:xfrm>
            <a:off x="10769802" y="4363943"/>
            <a:ext cx="201939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79" name="Connection Line">
            <a:extLst>
              <a:ext uri="{FF2B5EF4-FFF2-40B4-BE49-F238E27FC236}">
                <a16:creationId xmlns:a16="http://schemas.microsoft.com/office/drawing/2014/main" id="{8E4F4726-1E3D-9A7D-E903-78F19BA6914F}"/>
              </a:ext>
            </a:extLst>
          </p:cNvPr>
          <p:cNvCxnSpPr>
            <a:cxnSpLocks/>
            <a:stCxn id="653" idx="2"/>
            <a:endCxn id="659" idx="0"/>
          </p:cNvCxnSpPr>
          <p:nvPr/>
        </p:nvCxnSpPr>
        <p:spPr>
          <a:xfrm flipH="1">
            <a:off x="10506263" y="4363943"/>
            <a:ext cx="263539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80" name="Connection Line">
            <a:extLst>
              <a:ext uri="{FF2B5EF4-FFF2-40B4-BE49-F238E27FC236}">
                <a16:creationId xmlns:a16="http://schemas.microsoft.com/office/drawing/2014/main" id="{B59A3599-0942-56EC-8C8C-1D6A94AF9051}"/>
              </a:ext>
            </a:extLst>
          </p:cNvPr>
          <p:cNvCxnSpPr>
            <a:cxnSpLocks/>
            <a:stCxn id="654" idx="2"/>
            <a:endCxn id="661" idx="0"/>
          </p:cNvCxnSpPr>
          <p:nvPr/>
        </p:nvCxnSpPr>
        <p:spPr>
          <a:xfrm flipH="1">
            <a:off x="11452303" y="4363943"/>
            <a:ext cx="19865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81" name="Connection Line">
            <a:extLst>
              <a:ext uri="{FF2B5EF4-FFF2-40B4-BE49-F238E27FC236}">
                <a16:creationId xmlns:a16="http://schemas.microsoft.com/office/drawing/2014/main" id="{FB76EED9-AED6-BA44-5BA1-D56E39817265}"/>
              </a:ext>
            </a:extLst>
          </p:cNvPr>
          <p:cNvCxnSpPr>
            <a:cxnSpLocks/>
            <a:stCxn id="654" idx="2"/>
            <a:endCxn id="662" idx="0"/>
          </p:cNvCxnSpPr>
          <p:nvPr/>
        </p:nvCxnSpPr>
        <p:spPr>
          <a:xfrm>
            <a:off x="11650955" y="4363943"/>
            <a:ext cx="281912" cy="577225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682" name="TextBox 681">
            <a:extLst>
              <a:ext uri="{FF2B5EF4-FFF2-40B4-BE49-F238E27FC236}">
                <a16:creationId xmlns:a16="http://schemas.microsoft.com/office/drawing/2014/main" id="{16A1B1AF-3E4C-C915-E01C-DBF278312C01}"/>
              </a:ext>
            </a:extLst>
          </p:cNvPr>
          <p:cNvSpPr txBox="1"/>
          <p:nvPr/>
        </p:nvSpPr>
        <p:spPr>
          <a:xfrm>
            <a:off x="551384" y="5555949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Conservative mask</a:t>
            </a:r>
            <a:endParaRPr lang="en-US" altLang="zh-CN" sz="2400" b="1" dirty="0"/>
          </a:p>
        </p:txBody>
      </p:sp>
      <p:sp>
        <p:nvSpPr>
          <p:cNvPr id="683" name="TextBox 682">
            <a:extLst>
              <a:ext uri="{FF2B5EF4-FFF2-40B4-BE49-F238E27FC236}">
                <a16:creationId xmlns:a16="http://schemas.microsoft.com/office/drawing/2014/main" id="{A70E1450-3449-CB97-576E-329013FD6CA8}"/>
              </a:ext>
            </a:extLst>
          </p:cNvPr>
          <p:cNvSpPr txBox="1"/>
          <p:nvPr/>
        </p:nvSpPr>
        <p:spPr>
          <a:xfrm>
            <a:off x="4655840" y="5555949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Aggressive mask</a:t>
            </a:r>
            <a:endParaRPr lang="en-US" altLang="zh-CN" sz="2400" b="1" dirty="0"/>
          </a:p>
        </p:txBody>
      </p:sp>
      <p:sp>
        <p:nvSpPr>
          <p:cNvPr id="684" name="TextBox 683">
            <a:extLst>
              <a:ext uri="{FF2B5EF4-FFF2-40B4-BE49-F238E27FC236}">
                <a16:creationId xmlns:a16="http://schemas.microsoft.com/office/drawing/2014/main" id="{4EFEDD6E-5E2E-8779-0C5B-776F7EFA93EC}"/>
              </a:ext>
            </a:extLst>
          </p:cNvPr>
          <p:cNvSpPr txBox="1"/>
          <p:nvPr/>
        </p:nvSpPr>
        <p:spPr>
          <a:xfrm>
            <a:off x="8832304" y="5555949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</a:t>
            </a:r>
            <a:endParaRPr lang="en-US" altLang="zh-CN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079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95484-1898-AF34-4085-624BEC030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0861E7-4DC0-40C8-07A5-14860E19EF5E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CB625-8E50-56F0-BA9A-9713F2B4D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60652E-81D9-7465-7A7A-F26A4B0B6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58EBE76-3086-09BA-4E7B-F5CAA6ACB661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Understand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Diffusion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with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Hierarchical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Model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C5C2B01-DFD1-EB8A-FDF3-CD6B2909E591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Learning Discrete Concepts in Latent Hierarchical Models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9B50F2F0-280C-B97C-3A67-AD125498D148}"/>
              </a:ext>
            </a:extLst>
          </p:cNvPr>
          <p:cNvSpPr txBox="1"/>
          <p:nvPr/>
        </p:nvSpPr>
        <p:spPr>
          <a:xfrm>
            <a:off x="263353" y="836712"/>
            <a:ext cx="10729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illustrate that diffusion models'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multi-level noise addition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enables the model to estimate the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 hierarchy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Low-level concepts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learned at </a:t>
            </a: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noise levels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whereas </a:t>
            </a: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high-level concepts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learned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altLang="zh-CN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noise levels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Connection Line">
            <a:extLst>
              <a:ext uri="{FF2B5EF4-FFF2-40B4-BE49-F238E27FC236}">
                <a16:creationId xmlns:a16="http://schemas.microsoft.com/office/drawing/2014/main" id="{424D4DA6-D4E9-55DC-A695-BBC8C9B34B73}"/>
              </a:ext>
            </a:extLst>
          </p:cNvPr>
          <p:cNvSpPr/>
          <p:nvPr/>
        </p:nvSpPr>
        <p:spPr>
          <a:xfrm>
            <a:off x="6960096" y="4533013"/>
            <a:ext cx="2448000" cy="11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">
            <a:solidFill>
              <a:schemeClr val="accent1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3" name="Connection Line">
            <a:extLst>
              <a:ext uri="{FF2B5EF4-FFF2-40B4-BE49-F238E27FC236}">
                <a16:creationId xmlns:a16="http://schemas.microsoft.com/office/drawing/2014/main" id="{32A00DC5-F5AC-7283-B9EC-2406B0CAB2E7}"/>
              </a:ext>
            </a:extLst>
          </p:cNvPr>
          <p:cNvSpPr/>
          <p:nvPr/>
        </p:nvSpPr>
        <p:spPr>
          <a:xfrm>
            <a:off x="6088164" y="3353312"/>
            <a:ext cx="3331783" cy="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">
            <a:solidFill>
              <a:schemeClr val="accent2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4" name="Connection Line">
            <a:extLst>
              <a:ext uri="{FF2B5EF4-FFF2-40B4-BE49-F238E27FC236}">
                <a16:creationId xmlns:a16="http://schemas.microsoft.com/office/drawing/2014/main" id="{E154B3BF-FA6F-C4BD-E9E4-9845520D63BE}"/>
              </a:ext>
            </a:extLst>
          </p:cNvPr>
          <p:cNvSpPr/>
          <p:nvPr/>
        </p:nvSpPr>
        <p:spPr>
          <a:xfrm>
            <a:off x="2269178" y="2564904"/>
            <a:ext cx="8196461" cy="2808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44" h="17709" extrusionOk="0">
                <a:moveTo>
                  <a:pt x="1688" y="0"/>
                </a:moveTo>
                <a:cubicBezTo>
                  <a:pt x="-3156" y="16720"/>
                  <a:pt x="2429" y="21600"/>
                  <a:pt x="18444" y="14641"/>
                </a:cubicBezTo>
              </a:path>
            </a:pathLst>
          </a:custGeom>
          <a:ln w="41275" cap="rnd">
            <a:solidFill>
              <a:srgbClr val="000000"/>
            </a:solidFill>
            <a:prstDash val="dash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16173357-A74A-F816-C5DD-467BCF932160}"/>
              </a:ext>
            </a:extLst>
          </p:cNvPr>
          <p:cNvSpPr/>
          <p:nvPr/>
        </p:nvSpPr>
        <p:spPr>
          <a:xfrm>
            <a:off x="1535295" y="4148654"/>
            <a:ext cx="1449120" cy="12848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" name="Connection Line">
            <a:extLst>
              <a:ext uri="{FF2B5EF4-FFF2-40B4-BE49-F238E27FC236}">
                <a16:creationId xmlns:a16="http://schemas.microsoft.com/office/drawing/2014/main" id="{7302918D-B88D-C020-75F6-B4C247B9AF02}"/>
              </a:ext>
            </a:extLst>
          </p:cNvPr>
          <p:cNvSpPr/>
          <p:nvPr/>
        </p:nvSpPr>
        <p:spPr>
          <a:xfrm>
            <a:off x="3419735" y="3346659"/>
            <a:ext cx="2205376" cy="1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">
            <a:solidFill>
              <a:schemeClr val="accent2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quation">
                <a:extLst>
                  <a:ext uri="{FF2B5EF4-FFF2-40B4-BE49-F238E27FC236}">
                    <a16:creationId xmlns:a16="http://schemas.microsoft.com/office/drawing/2014/main" id="{61BB3E16-18C0-FB6E-E066-DB0B90BA304F}"/>
                  </a:ext>
                </a:extLst>
              </p:cNvPr>
              <p:cNvSpPr txBox="1"/>
              <p:nvPr/>
            </p:nvSpPr>
            <p:spPr>
              <a:xfrm>
                <a:off x="5722860" y="3169041"/>
                <a:ext cx="356701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19" name="Equation">
                <a:extLst>
                  <a:ext uri="{FF2B5EF4-FFF2-40B4-BE49-F238E27FC236}">
                    <a16:creationId xmlns:a16="http://schemas.microsoft.com/office/drawing/2014/main" id="{61BB3E16-18C0-FB6E-E066-DB0B90BA3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860" y="3169041"/>
                <a:ext cx="356701" cy="369332"/>
              </a:xfrm>
              <a:prstGeom prst="rect">
                <a:avLst/>
              </a:prstGeom>
              <a:blipFill>
                <a:blip r:embed="rId5"/>
                <a:stretch>
                  <a:fillRect l="-10345" r="-6897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F58229DC-98BC-A232-22B7-7E19F4D1A8DD}"/>
                  </a:ext>
                </a:extLst>
              </p:cNvPr>
              <p:cNvSpPr txBox="1"/>
              <p:nvPr/>
            </p:nvSpPr>
            <p:spPr>
              <a:xfrm>
                <a:off x="4886819" y="4354236"/>
                <a:ext cx="391967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2400" dirty="0">
                  <a:solidFill>
                    <a:srgbClr val="00A2FF"/>
                  </a:solidFill>
                </a:endParaRPr>
              </a:p>
            </p:txBody>
          </p:sp>
        </mc:Choice>
        <mc:Fallback xmlns="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F58229DC-98BC-A232-22B7-7E19F4D1A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819" y="4354236"/>
                <a:ext cx="391967" cy="369332"/>
              </a:xfrm>
              <a:prstGeom prst="rect">
                <a:avLst/>
              </a:prstGeom>
              <a:blipFill>
                <a:blip r:embed="rId6"/>
                <a:stretch>
                  <a:fillRect l="-18750" r="-6250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Equation">
                <a:extLst>
                  <a:ext uri="{FF2B5EF4-FFF2-40B4-BE49-F238E27FC236}">
                    <a16:creationId xmlns:a16="http://schemas.microsoft.com/office/drawing/2014/main" id="{554644D6-A5E4-253B-271B-A96B13E1AD78}"/>
                  </a:ext>
                </a:extLst>
              </p:cNvPr>
              <p:cNvSpPr txBox="1"/>
              <p:nvPr/>
            </p:nvSpPr>
            <p:spPr>
              <a:xfrm>
                <a:off x="5720357" y="4354236"/>
                <a:ext cx="39908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2400" dirty="0">
                  <a:solidFill>
                    <a:srgbClr val="00A2FF"/>
                  </a:solidFill>
                </a:endParaRPr>
              </a:p>
            </p:txBody>
          </p:sp>
        </mc:Choice>
        <mc:Fallback xmlns="">
          <p:sp>
            <p:nvSpPr>
              <p:cNvPr id="21" name="Equation">
                <a:extLst>
                  <a:ext uri="{FF2B5EF4-FFF2-40B4-BE49-F238E27FC236}">
                    <a16:creationId xmlns:a16="http://schemas.microsoft.com/office/drawing/2014/main" id="{554644D6-A5E4-253B-271B-A96B13E1A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357" y="4354236"/>
                <a:ext cx="399084" cy="369332"/>
              </a:xfrm>
              <a:prstGeom prst="rect">
                <a:avLst/>
              </a:prstGeom>
              <a:blipFill>
                <a:blip r:embed="rId7"/>
                <a:stretch>
                  <a:fillRect l="-18750" r="-6250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quation">
                <a:extLst>
                  <a:ext uri="{FF2B5EF4-FFF2-40B4-BE49-F238E27FC236}">
                    <a16:creationId xmlns:a16="http://schemas.microsoft.com/office/drawing/2014/main" id="{4431DBCF-29EC-F93D-1B6A-A60DB4AEF4A7}"/>
                  </a:ext>
                </a:extLst>
              </p:cNvPr>
              <p:cNvSpPr txBox="1"/>
              <p:nvPr/>
            </p:nvSpPr>
            <p:spPr>
              <a:xfrm>
                <a:off x="6561012" y="4354236"/>
                <a:ext cx="39908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2400" dirty="0">
                  <a:solidFill>
                    <a:srgbClr val="00A2FF"/>
                  </a:solidFill>
                </a:endParaRPr>
              </a:p>
            </p:txBody>
          </p:sp>
        </mc:Choice>
        <mc:Fallback xmlns="">
          <p:sp>
            <p:nvSpPr>
              <p:cNvPr id="22" name="Equation">
                <a:extLst>
                  <a:ext uri="{FF2B5EF4-FFF2-40B4-BE49-F238E27FC236}">
                    <a16:creationId xmlns:a16="http://schemas.microsoft.com/office/drawing/2014/main" id="{4431DBCF-29EC-F93D-1B6A-A60DB4AEF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012" y="4354236"/>
                <a:ext cx="399084" cy="369332"/>
              </a:xfrm>
              <a:prstGeom prst="rect">
                <a:avLst/>
              </a:prstGeom>
              <a:blipFill>
                <a:blip r:embed="rId8"/>
                <a:stretch>
                  <a:fillRect l="-18182" r="-6061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Equation">
                <a:extLst>
                  <a:ext uri="{FF2B5EF4-FFF2-40B4-BE49-F238E27FC236}">
                    <a16:creationId xmlns:a16="http://schemas.microsoft.com/office/drawing/2014/main" id="{0FCFC7E2-4C52-6CBA-0F8B-E68B39F0EA05}"/>
                  </a:ext>
                </a:extLst>
              </p:cNvPr>
              <p:cNvSpPr txBox="1"/>
              <p:nvPr/>
            </p:nvSpPr>
            <p:spPr>
              <a:xfrm>
                <a:off x="6403541" y="5506310"/>
                <a:ext cx="383182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23" name="Equation">
                <a:extLst>
                  <a:ext uri="{FF2B5EF4-FFF2-40B4-BE49-F238E27FC236}">
                    <a16:creationId xmlns:a16="http://schemas.microsoft.com/office/drawing/2014/main" id="{0FCFC7E2-4C52-6CBA-0F8B-E68B39F0E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541" y="5506310"/>
                <a:ext cx="383182" cy="369332"/>
              </a:xfrm>
              <a:prstGeom prst="rect">
                <a:avLst/>
              </a:prstGeom>
              <a:blipFill>
                <a:blip r:embed="rId9"/>
                <a:stretch>
                  <a:fillRect l="-12903" r="-6452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837F9BBE-8C2D-5293-6605-B1AF24115A3B}"/>
                  </a:ext>
                </a:extLst>
              </p:cNvPr>
              <p:cNvSpPr txBox="1"/>
              <p:nvPr/>
            </p:nvSpPr>
            <p:spPr>
              <a:xfrm>
                <a:off x="7108493" y="5506310"/>
                <a:ext cx="383182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837F9BBE-8C2D-5293-6605-B1AF24115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493" y="5506310"/>
                <a:ext cx="383182" cy="369332"/>
              </a:xfrm>
              <a:prstGeom prst="rect">
                <a:avLst/>
              </a:prstGeom>
              <a:blipFill>
                <a:blip r:embed="rId10"/>
                <a:stretch>
                  <a:fillRect l="-9677" r="-6452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ion Line">
            <a:extLst>
              <a:ext uri="{FF2B5EF4-FFF2-40B4-BE49-F238E27FC236}">
                <a16:creationId xmlns:a16="http://schemas.microsoft.com/office/drawing/2014/main" id="{7F3EAD77-FD8D-C747-19C6-494E7A049150}"/>
              </a:ext>
            </a:extLst>
          </p:cNvPr>
          <p:cNvCxnSpPr>
            <a:cxnSpLocks/>
          </p:cNvCxnSpPr>
          <p:nvPr/>
        </p:nvCxnSpPr>
        <p:spPr>
          <a:xfrm flipH="1">
            <a:off x="5107246" y="3534324"/>
            <a:ext cx="617571" cy="902217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26" name="Connection Line">
            <a:extLst>
              <a:ext uri="{FF2B5EF4-FFF2-40B4-BE49-F238E27FC236}">
                <a16:creationId xmlns:a16="http://schemas.microsoft.com/office/drawing/2014/main" id="{7C55CEDC-D952-EAD1-3140-EA393B27B9C0}"/>
              </a:ext>
            </a:extLst>
          </p:cNvPr>
          <p:cNvSpPr/>
          <p:nvPr/>
        </p:nvSpPr>
        <p:spPr>
          <a:xfrm>
            <a:off x="4407640" y="4731453"/>
            <a:ext cx="581262" cy="87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7" name="Connection Line">
            <a:extLst>
              <a:ext uri="{FF2B5EF4-FFF2-40B4-BE49-F238E27FC236}">
                <a16:creationId xmlns:a16="http://schemas.microsoft.com/office/drawing/2014/main" id="{99936BCD-D419-3FEB-B0FD-ECE84F0332F8}"/>
              </a:ext>
            </a:extLst>
          </p:cNvPr>
          <p:cNvSpPr/>
          <p:nvPr/>
        </p:nvSpPr>
        <p:spPr>
          <a:xfrm>
            <a:off x="5068677" y="4731453"/>
            <a:ext cx="94340" cy="87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8" name="Connection Line">
            <a:extLst>
              <a:ext uri="{FF2B5EF4-FFF2-40B4-BE49-F238E27FC236}">
                <a16:creationId xmlns:a16="http://schemas.microsoft.com/office/drawing/2014/main" id="{936D0E28-D19A-38AE-1A98-66E754B3FE94}"/>
              </a:ext>
            </a:extLst>
          </p:cNvPr>
          <p:cNvSpPr/>
          <p:nvPr/>
        </p:nvSpPr>
        <p:spPr>
          <a:xfrm>
            <a:off x="5190378" y="4725144"/>
            <a:ext cx="664853" cy="87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0" name="Connection Line">
            <a:extLst>
              <a:ext uri="{FF2B5EF4-FFF2-40B4-BE49-F238E27FC236}">
                <a16:creationId xmlns:a16="http://schemas.microsoft.com/office/drawing/2014/main" id="{D3050257-B3AF-B6C0-463C-94FD8BFA17BD}"/>
              </a:ext>
            </a:extLst>
          </p:cNvPr>
          <p:cNvSpPr/>
          <p:nvPr/>
        </p:nvSpPr>
        <p:spPr>
          <a:xfrm>
            <a:off x="6561012" y="4736757"/>
            <a:ext cx="149370" cy="841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31" name="Connection Line">
            <a:extLst>
              <a:ext uri="{FF2B5EF4-FFF2-40B4-BE49-F238E27FC236}">
                <a16:creationId xmlns:a16="http://schemas.microsoft.com/office/drawing/2014/main" id="{A564A21D-4E33-5D52-38E1-D0926CBA8C6E}"/>
              </a:ext>
            </a:extLst>
          </p:cNvPr>
          <p:cNvSpPr/>
          <p:nvPr/>
        </p:nvSpPr>
        <p:spPr>
          <a:xfrm>
            <a:off x="6710383" y="4731432"/>
            <a:ext cx="513432" cy="841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33" name="Connection Line">
            <a:extLst>
              <a:ext uri="{FF2B5EF4-FFF2-40B4-BE49-F238E27FC236}">
                <a16:creationId xmlns:a16="http://schemas.microsoft.com/office/drawing/2014/main" id="{9B77B378-BD04-F07F-C815-7A6F7B1832F4}"/>
              </a:ext>
            </a:extLst>
          </p:cNvPr>
          <p:cNvSpPr/>
          <p:nvPr/>
        </p:nvSpPr>
        <p:spPr>
          <a:xfrm>
            <a:off x="5970023" y="3551940"/>
            <a:ext cx="622800" cy="90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Equation">
                <a:extLst>
                  <a:ext uri="{FF2B5EF4-FFF2-40B4-BE49-F238E27FC236}">
                    <a16:creationId xmlns:a16="http://schemas.microsoft.com/office/drawing/2014/main" id="{5D3A014B-63AC-6693-F9CB-B6873A6B5BD2}"/>
                  </a:ext>
                </a:extLst>
              </p:cNvPr>
              <p:cNvSpPr txBox="1"/>
              <p:nvPr/>
            </p:nvSpPr>
            <p:spPr>
              <a:xfrm>
                <a:off x="4295800" y="5506310"/>
                <a:ext cx="37606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35" name="Equation">
                <a:extLst>
                  <a:ext uri="{FF2B5EF4-FFF2-40B4-BE49-F238E27FC236}">
                    <a16:creationId xmlns:a16="http://schemas.microsoft.com/office/drawing/2014/main" id="{5D3A014B-63AC-6693-F9CB-B6873A6B5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0" y="5506310"/>
                <a:ext cx="376064" cy="369332"/>
              </a:xfrm>
              <a:prstGeom prst="rect">
                <a:avLst/>
              </a:prstGeom>
              <a:blipFill>
                <a:blip r:embed="rId12"/>
                <a:stretch>
                  <a:fillRect l="-13333" r="-6667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quation">
                <a:extLst>
                  <a:ext uri="{FF2B5EF4-FFF2-40B4-BE49-F238E27FC236}">
                    <a16:creationId xmlns:a16="http://schemas.microsoft.com/office/drawing/2014/main" id="{694F7CEB-520B-84F0-B111-EFA6BC6BA667}"/>
                  </a:ext>
                </a:extLst>
              </p:cNvPr>
              <p:cNvSpPr txBox="1"/>
              <p:nvPr/>
            </p:nvSpPr>
            <p:spPr>
              <a:xfrm>
                <a:off x="4993635" y="5507940"/>
                <a:ext cx="383182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36" name="Equation">
                <a:extLst>
                  <a:ext uri="{FF2B5EF4-FFF2-40B4-BE49-F238E27FC236}">
                    <a16:creationId xmlns:a16="http://schemas.microsoft.com/office/drawing/2014/main" id="{694F7CEB-520B-84F0-B111-EFA6BC6BA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635" y="5507940"/>
                <a:ext cx="383182" cy="369332"/>
              </a:xfrm>
              <a:prstGeom prst="rect">
                <a:avLst/>
              </a:prstGeom>
              <a:blipFill>
                <a:blip r:embed="rId13"/>
                <a:stretch>
                  <a:fillRect l="-12903" r="-6452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Equation">
                <a:extLst>
                  <a:ext uri="{FF2B5EF4-FFF2-40B4-BE49-F238E27FC236}">
                    <a16:creationId xmlns:a16="http://schemas.microsoft.com/office/drawing/2014/main" id="{BE4133DF-AA3A-5C83-AD70-BE054C9DAF84}"/>
                  </a:ext>
                </a:extLst>
              </p:cNvPr>
              <p:cNvSpPr txBox="1"/>
              <p:nvPr/>
            </p:nvSpPr>
            <p:spPr>
              <a:xfrm>
                <a:off x="5698588" y="5507940"/>
                <a:ext cx="383182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37" name="Equation">
                <a:extLst>
                  <a:ext uri="{FF2B5EF4-FFF2-40B4-BE49-F238E27FC236}">
                    <a16:creationId xmlns:a16="http://schemas.microsoft.com/office/drawing/2014/main" id="{BE4133DF-AA3A-5C83-AD70-BE054C9DA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8" y="5507940"/>
                <a:ext cx="383182" cy="369332"/>
              </a:xfrm>
              <a:prstGeom prst="rect">
                <a:avLst/>
              </a:prstGeom>
              <a:blipFill>
                <a:blip r:embed="rId14"/>
                <a:stretch>
                  <a:fillRect l="-9375" r="-3125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">
            <a:extLst>
              <a:ext uri="{FF2B5EF4-FFF2-40B4-BE49-F238E27FC236}">
                <a16:creationId xmlns:a16="http://schemas.microsoft.com/office/drawing/2014/main" id="{123111AB-1FA2-3E57-1A18-AAA27FCF5AFB}"/>
              </a:ext>
            </a:extLst>
          </p:cNvPr>
          <p:cNvSpPr/>
          <p:nvPr/>
        </p:nvSpPr>
        <p:spPr>
          <a:xfrm rot="5400000">
            <a:off x="3879259" y="2973999"/>
            <a:ext cx="881683" cy="720000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">
                <a:extLst>
                  <a:ext uri="{FF2B5EF4-FFF2-40B4-BE49-F238E27FC236}">
                    <a16:creationId xmlns:a16="http://schemas.microsoft.com/office/drawing/2014/main" id="{700EABC8-88CB-92C3-E45A-1B72C050C02E}"/>
                  </a:ext>
                </a:extLst>
              </p:cNvPr>
              <p:cNvSpPr txBox="1"/>
              <p:nvPr/>
            </p:nvSpPr>
            <p:spPr>
              <a:xfrm>
                <a:off x="4004838" y="3058922"/>
                <a:ext cx="434978" cy="5474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Enc</m:t>
                          </m:r>
                        </m:e>
                        <m:sub>
                          <m:sSub>
                            <m:sSub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39" name="Rectangle">
                <a:extLst>
                  <a:ext uri="{FF2B5EF4-FFF2-40B4-BE49-F238E27FC236}">
                    <a16:creationId xmlns:a16="http://schemas.microsoft.com/office/drawing/2014/main" id="{700EABC8-88CB-92C3-E45A-1B72C050C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838" y="3058922"/>
                <a:ext cx="434978" cy="547462"/>
              </a:xfrm>
              <a:prstGeom prst="rect">
                <a:avLst/>
              </a:prstGeom>
              <a:blipFill>
                <a:blip r:embed="rId15"/>
                <a:stretch>
                  <a:fillRect l="-8571" r="-542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Noise drowns low-level information.">
            <a:extLst>
              <a:ext uri="{FF2B5EF4-FFF2-40B4-BE49-F238E27FC236}">
                <a16:creationId xmlns:a16="http://schemas.microsoft.com/office/drawing/2014/main" id="{E33C5523-0D2A-9DE9-B620-0E2025E8A4ED}"/>
              </a:ext>
            </a:extLst>
          </p:cNvPr>
          <p:cNvSpPr txBox="1"/>
          <p:nvPr/>
        </p:nvSpPr>
        <p:spPr>
          <a:xfrm>
            <a:off x="8389293" y="5191811"/>
            <a:ext cx="268529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drowns low-level information.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Equation">
                <a:extLst>
                  <a:ext uri="{FF2B5EF4-FFF2-40B4-BE49-F238E27FC236}">
                    <a16:creationId xmlns:a16="http://schemas.microsoft.com/office/drawing/2014/main" id="{5EC5D1DC-B4F9-684D-0312-02DC07AA9122}"/>
                  </a:ext>
                </a:extLst>
              </p:cNvPr>
              <p:cNvSpPr txBox="1"/>
              <p:nvPr/>
            </p:nvSpPr>
            <p:spPr>
              <a:xfrm>
                <a:off x="6220399" y="2449738"/>
                <a:ext cx="235641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C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Equation">
                <a:extLst>
                  <a:ext uri="{FF2B5EF4-FFF2-40B4-BE49-F238E27FC236}">
                    <a16:creationId xmlns:a16="http://schemas.microsoft.com/office/drawing/2014/main" id="{5EC5D1DC-B4F9-684D-0312-02DC07AA9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399" y="2449738"/>
                <a:ext cx="235641" cy="369332"/>
              </a:xfrm>
              <a:prstGeom prst="rect">
                <a:avLst/>
              </a:prstGeom>
              <a:blipFill>
                <a:blip r:embed="rId16"/>
                <a:stretch>
                  <a:fillRect l="-30000" r="-30000" b="-2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onnection Line">
            <a:extLst>
              <a:ext uri="{FF2B5EF4-FFF2-40B4-BE49-F238E27FC236}">
                <a16:creationId xmlns:a16="http://schemas.microsoft.com/office/drawing/2014/main" id="{289A4BD4-E870-FBFF-73A3-A07DCE515ACE}"/>
              </a:ext>
            </a:extLst>
          </p:cNvPr>
          <p:cNvSpPr/>
          <p:nvPr/>
        </p:nvSpPr>
        <p:spPr>
          <a:xfrm>
            <a:off x="6416894" y="2723399"/>
            <a:ext cx="343660" cy="268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  <a:miter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3" name="Text supplies missing concepts.">
            <a:extLst>
              <a:ext uri="{FF2B5EF4-FFF2-40B4-BE49-F238E27FC236}">
                <a16:creationId xmlns:a16="http://schemas.microsoft.com/office/drawing/2014/main" id="{9DC25D1A-CC8E-6250-145D-2D76101B1365}"/>
              </a:ext>
            </a:extLst>
          </p:cNvPr>
          <p:cNvSpPr txBox="1"/>
          <p:nvPr/>
        </p:nvSpPr>
        <p:spPr>
          <a:xfrm>
            <a:off x="7223859" y="2371720"/>
            <a:ext cx="232852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 supplies missing concepts.</a:t>
            </a:r>
          </a:p>
        </p:txBody>
      </p:sp>
      <p:sp>
        <p:nvSpPr>
          <p:cNvPr id="45" name="Connection Line">
            <a:extLst>
              <a:ext uri="{FF2B5EF4-FFF2-40B4-BE49-F238E27FC236}">
                <a16:creationId xmlns:a16="http://schemas.microsoft.com/office/drawing/2014/main" id="{615E4037-6358-34C8-E9DC-147D3429E6CB}"/>
              </a:ext>
            </a:extLst>
          </p:cNvPr>
          <p:cNvSpPr/>
          <p:nvPr/>
        </p:nvSpPr>
        <p:spPr>
          <a:xfrm>
            <a:off x="3070803" y="4538876"/>
            <a:ext cx="1742564" cy="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">
            <a:solidFill>
              <a:schemeClr val="accent1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Noise level">
                <a:extLst>
                  <a:ext uri="{FF2B5EF4-FFF2-40B4-BE49-F238E27FC236}">
                    <a16:creationId xmlns:a16="http://schemas.microsoft.com/office/drawing/2014/main" id="{CDE5CE57-115A-7282-10DD-EF209F3F3110}"/>
                  </a:ext>
                </a:extLst>
              </p:cNvPr>
              <p:cNvSpPr txBox="1"/>
              <p:nvPr/>
            </p:nvSpPr>
            <p:spPr>
              <a:xfrm>
                <a:off x="242885" y="3429000"/>
                <a:ext cx="1823769" cy="4719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>
                    <a:solidFill>
                      <a:srgbClr val="000000"/>
                    </a:solidFill>
                  </a:defRPr>
                </a:pPr>
                <a:r>
                  <a:rPr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Noise level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Noise level">
                <a:extLst>
                  <a:ext uri="{FF2B5EF4-FFF2-40B4-BE49-F238E27FC236}">
                    <a16:creationId xmlns:a16="http://schemas.microsoft.com/office/drawing/2014/main" id="{CDE5CE57-115A-7282-10DD-EF209F3F3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5" y="3429000"/>
                <a:ext cx="1823769" cy="471924"/>
              </a:xfrm>
              <a:prstGeom prst="rect">
                <a:avLst/>
              </a:prstGeom>
              <a:blipFill>
                <a:blip r:embed="rId19"/>
                <a:stretch>
                  <a:fillRect l="-7639" t="-10526" b="-263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Noise level">
                <a:extLst>
                  <a:ext uri="{FF2B5EF4-FFF2-40B4-BE49-F238E27FC236}">
                    <a16:creationId xmlns:a16="http://schemas.microsoft.com/office/drawing/2014/main" id="{2D5AF8C9-AA55-7791-EE6A-05E381BDC9B6}"/>
                  </a:ext>
                </a:extLst>
              </p:cNvPr>
              <p:cNvSpPr txBox="1"/>
              <p:nvPr/>
            </p:nvSpPr>
            <p:spPr>
              <a:xfrm>
                <a:off x="341893" y="2564904"/>
                <a:ext cx="1830886" cy="4719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3200">
                    <a:solidFill>
                      <a:srgbClr val="000000"/>
                    </a:solidFill>
                  </a:defRPr>
                </a:pPr>
                <a:r>
                  <a:rPr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Noise level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sz="2400" dirty="0"/>
              </a:p>
            </p:txBody>
          </p:sp>
        </mc:Choice>
        <mc:Fallback xmlns="">
          <p:sp>
            <p:nvSpPr>
              <p:cNvPr id="48" name="Noise level">
                <a:extLst>
                  <a:ext uri="{FF2B5EF4-FFF2-40B4-BE49-F238E27FC236}">
                    <a16:creationId xmlns:a16="http://schemas.microsoft.com/office/drawing/2014/main" id="{2D5AF8C9-AA55-7791-EE6A-05E381BDC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93" y="2564904"/>
                <a:ext cx="1830886" cy="471924"/>
              </a:xfrm>
              <a:prstGeom prst="rect">
                <a:avLst/>
              </a:prstGeom>
              <a:blipFill>
                <a:blip r:embed="rId20"/>
                <a:stretch>
                  <a:fillRect l="-6897" t="-10526" b="-2894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">
            <a:extLst>
              <a:ext uri="{FF2B5EF4-FFF2-40B4-BE49-F238E27FC236}">
                <a16:creationId xmlns:a16="http://schemas.microsoft.com/office/drawing/2014/main" id="{9084421B-EC6B-D81E-3452-5AE9BDA78D36}"/>
              </a:ext>
            </a:extLst>
          </p:cNvPr>
          <p:cNvSpPr/>
          <p:nvPr/>
        </p:nvSpPr>
        <p:spPr>
          <a:xfrm rot="5400000">
            <a:off x="3295710" y="4178902"/>
            <a:ext cx="878400" cy="7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">
                <a:extLst>
                  <a:ext uri="{FF2B5EF4-FFF2-40B4-BE49-F238E27FC236}">
                    <a16:creationId xmlns:a16="http://schemas.microsoft.com/office/drawing/2014/main" id="{DF949D89-6901-9D64-6463-2313DE717A4F}"/>
                  </a:ext>
                </a:extLst>
              </p:cNvPr>
              <p:cNvSpPr txBox="1"/>
              <p:nvPr/>
            </p:nvSpPr>
            <p:spPr>
              <a:xfrm>
                <a:off x="3418424" y="4357925"/>
                <a:ext cx="434978" cy="3126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Enc</m:t>
                          </m:r>
                        </m:e>
                        <m:sub>
                          <m:sSub>
                            <m:sSub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50" name="Rectangle">
                <a:extLst>
                  <a:ext uri="{FF2B5EF4-FFF2-40B4-BE49-F238E27FC236}">
                    <a16:creationId xmlns:a16="http://schemas.microsoft.com/office/drawing/2014/main" id="{DF949D89-6901-9D64-6463-2313DE717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424" y="4357925"/>
                <a:ext cx="434978" cy="312650"/>
              </a:xfrm>
              <a:prstGeom prst="rect">
                <a:avLst/>
              </a:prstGeom>
              <a:blipFill>
                <a:blip r:embed="rId21"/>
                <a:stretch>
                  <a:fillRect l="-8571" r="-54286" b="-16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">
            <a:extLst>
              <a:ext uri="{FF2B5EF4-FFF2-40B4-BE49-F238E27FC236}">
                <a16:creationId xmlns:a16="http://schemas.microsoft.com/office/drawing/2014/main" id="{F727E7E7-1111-36E1-ABAD-FA9B57F8188F}"/>
              </a:ext>
            </a:extLst>
          </p:cNvPr>
          <p:cNvSpPr/>
          <p:nvPr/>
        </p:nvSpPr>
        <p:spPr>
          <a:xfrm rot="16200000" flipH="1">
            <a:off x="6390377" y="2985864"/>
            <a:ext cx="856378" cy="720000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">
                <a:extLst>
                  <a:ext uri="{FF2B5EF4-FFF2-40B4-BE49-F238E27FC236}">
                    <a16:creationId xmlns:a16="http://schemas.microsoft.com/office/drawing/2014/main" id="{CFB15016-E4AF-2DB9-2079-9CB8794EA26E}"/>
                  </a:ext>
                </a:extLst>
              </p:cNvPr>
              <p:cNvSpPr txBox="1"/>
              <p:nvPr/>
            </p:nvSpPr>
            <p:spPr>
              <a:xfrm>
                <a:off x="6492893" y="3192612"/>
                <a:ext cx="434978" cy="3126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Dec</m:t>
                          </m:r>
                        </m:e>
                        <m:sub>
                          <m:sSub>
                            <m:sSub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52" name="Rectangle">
                <a:extLst>
                  <a:ext uri="{FF2B5EF4-FFF2-40B4-BE49-F238E27FC236}">
                    <a16:creationId xmlns:a16="http://schemas.microsoft.com/office/drawing/2014/main" id="{CFB15016-E4AF-2DB9-2079-9CB8794EA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893" y="3192612"/>
                <a:ext cx="434978" cy="312650"/>
              </a:xfrm>
              <a:prstGeom prst="rect">
                <a:avLst/>
              </a:prstGeom>
              <a:blipFill>
                <a:blip r:embed="rId22"/>
                <a:stretch>
                  <a:fillRect l="-8571" r="-54286" b="-2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">
            <a:extLst>
              <a:ext uri="{FF2B5EF4-FFF2-40B4-BE49-F238E27FC236}">
                <a16:creationId xmlns:a16="http://schemas.microsoft.com/office/drawing/2014/main" id="{B965E7E7-ABB2-28FB-14DC-7E1E4FC9C714}"/>
              </a:ext>
            </a:extLst>
          </p:cNvPr>
          <p:cNvSpPr/>
          <p:nvPr/>
        </p:nvSpPr>
        <p:spPr>
          <a:xfrm rot="16200000">
            <a:off x="7382349" y="4178902"/>
            <a:ext cx="878400" cy="72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">
                <a:extLst>
                  <a:ext uri="{FF2B5EF4-FFF2-40B4-BE49-F238E27FC236}">
                    <a16:creationId xmlns:a16="http://schemas.microsoft.com/office/drawing/2014/main" id="{F900DBC4-C57C-F138-5136-3CD71FB4D7A3}"/>
                  </a:ext>
                </a:extLst>
              </p:cNvPr>
              <p:cNvSpPr txBox="1"/>
              <p:nvPr/>
            </p:nvSpPr>
            <p:spPr>
              <a:xfrm>
                <a:off x="7516965" y="4376671"/>
                <a:ext cx="434978" cy="3126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>
                  <a:defRPr sz="32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Dec</m:t>
                          </m:r>
                        </m:e>
                        <m:sub>
                          <m:sSub>
                            <m:sSubPr>
                              <m:ctrlP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54" name="Rectangle">
                <a:extLst>
                  <a:ext uri="{FF2B5EF4-FFF2-40B4-BE49-F238E27FC236}">
                    <a16:creationId xmlns:a16="http://schemas.microsoft.com/office/drawing/2014/main" id="{F900DBC4-C57C-F138-5136-3CD71FB4D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6965" y="4376671"/>
                <a:ext cx="434978" cy="312650"/>
              </a:xfrm>
              <a:prstGeom prst="rect">
                <a:avLst/>
              </a:prstGeom>
              <a:blipFill>
                <a:blip r:embed="rId23"/>
                <a:stretch>
                  <a:fillRect l="-8571" r="-57143" b="-1538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Connection Line">
            <a:extLst>
              <a:ext uri="{FF2B5EF4-FFF2-40B4-BE49-F238E27FC236}">
                <a16:creationId xmlns:a16="http://schemas.microsoft.com/office/drawing/2014/main" id="{86637A1F-FBBA-B86A-34EB-E570B214D74B}"/>
              </a:ext>
            </a:extLst>
          </p:cNvPr>
          <p:cNvCxnSpPr>
            <a:cxnSpLocks/>
          </p:cNvCxnSpPr>
          <p:nvPr/>
        </p:nvCxnSpPr>
        <p:spPr>
          <a:xfrm>
            <a:off x="5855231" y="3544795"/>
            <a:ext cx="0" cy="90000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63" name="Connection Line">
            <a:extLst>
              <a:ext uri="{FF2B5EF4-FFF2-40B4-BE49-F238E27FC236}">
                <a16:creationId xmlns:a16="http://schemas.microsoft.com/office/drawing/2014/main" id="{14E769AE-5619-2CBC-CA9C-1D4ABF71623A}"/>
              </a:ext>
            </a:extLst>
          </p:cNvPr>
          <p:cNvCxnSpPr>
            <a:cxnSpLocks/>
          </p:cNvCxnSpPr>
          <p:nvPr/>
        </p:nvCxnSpPr>
        <p:spPr>
          <a:xfrm>
            <a:off x="5871136" y="4721774"/>
            <a:ext cx="0" cy="900000"/>
          </a:xfrm>
          <a:prstGeom prst="straightConnector1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Equation">
                <a:extLst>
                  <a:ext uri="{FF2B5EF4-FFF2-40B4-BE49-F238E27FC236}">
                    <a16:creationId xmlns:a16="http://schemas.microsoft.com/office/drawing/2014/main" id="{7472C351-9169-C137-DFF5-C07AC9895F66}"/>
                  </a:ext>
                </a:extLst>
              </p:cNvPr>
              <p:cNvSpPr txBox="1"/>
              <p:nvPr/>
            </p:nvSpPr>
            <p:spPr>
              <a:xfrm>
                <a:off x="7284037" y="3607400"/>
                <a:ext cx="235641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C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Equation">
                <a:extLst>
                  <a:ext uri="{FF2B5EF4-FFF2-40B4-BE49-F238E27FC236}">
                    <a16:creationId xmlns:a16="http://schemas.microsoft.com/office/drawing/2014/main" id="{7472C351-9169-C137-DFF5-C07AC9895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037" y="3607400"/>
                <a:ext cx="235641" cy="369332"/>
              </a:xfrm>
              <a:prstGeom prst="rect">
                <a:avLst/>
              </a:prstGeom>
              <a:blipFill>
                <a:blip r:embed="rId24"/>
                <a:stretch>
                  <a:fillRect l="-30000" r="-30000" b="-275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Connection Line">
            <a:extLst>
              <a:ext uri="{FF2B5EF4-FFF2-40B4-BE49-F238E27FC236}">
                <a16:creationId xmlns:a16="http://schemas.microsoft.com/office/drawing/2014/main" id="{9120B5DC-574B-5513-F435-764172F5CE6C}"/>
              </a:ext>
            </a:extLst>
          </p:cNvPr>
          <p:cNvSpPr/>
          <p:nvPr/>
        </p:nvSpPr>
        <p:spPr>
          <a:xfrm>
            <a:off x="7480532" y="3881061"/>
            <a:ext cx="343660" cy="268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38100">
            <a:solidFill>
              <a:schemeClr val="tx1"/>
            </a:solidFill>
            <a:miter/>
            <a:headEnd type="triangle"/>
          </a:ln>
        </p:spPr>
        <p:txBody>
          <a:bodyPr/>
          <a:lstStyle/>
          <a:p>
            <a:endParaRPr/>
          </a:p>
        </p:txBody>
      </p:sp>
      <p:pic>
        <p:nvPicPr>
          <p:cNvPr id="4" name="Picture 3" descr="A cat lying on the floor&#10;&#10;AI-generated content may be incorrect.">
            <a:extLst>
              <a:ext uri="{FF2B5EF4-FFF2-40B4-BE49-F238E27FC236}">
                <a16:creationId xmlns:a16="http://schemas.microsoft.com/office/drawing/2014/main" id="{E0BA9CA0-E209-27EC-211F-E48CE06B03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9482323" y="3076732"/>
            <a:ext cx="1817108" cy="1800000"/>
          </a:xfrm>
          <a:prstGeom prst="rect">
            <a:avLst/>
          </a:prstGeom>
        </p:spPr>
      </p:pic>
      <p:pic>
        <p:nvPicPr>
          <p:cNvPr id="8" name="Picture 7" descr="A cat lying on the floor&#10;&#10;AI-generated content may be incorrect.">
            <a:extLst>
              <a:ext uri="{FF2B5EF4-FFF2-40B4-BE49-F238E27FC236}">
                <a16:creationId xmlns:a16="http://schemas.microsoft.com/office/drawing/2014/main" id="{F4AABA50-5FC7-8EDD-A970-8404E6F1D96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2198442" y="2901994"/>
            <a:ext cx="923091" cy="914400"/>
          </a:xfrm>
          <a:prstGeom prst="rect">
            <a:avLst/>
          </a:prstGeom>
        </p:spPr>
      </p:pic>
      <p:pic>
        <p:nvPicPr>
          <p:cNvPr id="9" name="Picture 2" descr="Noise: White, Pink, Brown, etc. - What's the Difference? - RouteNote Create  Blog">
            <a:extLst>
              <a:ext uri="{FF2B5EF4-FFF2-40B4-BE49-F238E27FC236}">
                <a16:creationId xmlns:a16="http://schemas.microsoft.com/office/drawing/2014/main" id="{83CFC921-DF81-66DD-C64D-7B0251CD2DF5}"/>
              </a:ext>
            </a:extLst>
          </p:cNvPr>
          <p:cNvPicPr>
            <a:picLocks noChangeArrowheads="1"/>
          </p:cNvPicPr>
          <p:nvPr/>
        </p:nvPicPr>
        <p:blipFill>
          <a:blip r:embed="rId2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85" y="2896437"/>
            <a:ext cx="904444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at lying on the floor&#10;&#10;AI-generated content may be incorrect.">
            <a:extLst>
              <a:ext uri="{FF2B5EF4-FFF2-40B4-BE49-F238E27FC236}">
                <a16:creationId xmlns:a16="http://schemas.microsoft.com/office/drawing/2014/main" id="{45BC8674-78F9-F88B-D0C9-9E17F6F925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1520195" y="3976732"/>
            <a:ext cx="1271976" cy="1260000"/>
          </a:xfrm>
          <a:prstGeom prst="rect">
            <a:avLst/>
          </a:prstGeom>
        </p:spPr>
      </p:pic>
      <p:pic>
        <p:nvPicPr>
          <p:cNvPr id="11" name="Picture 2" descr="Noise: White, Pink, Brown, etc. - What's the Difference? - RouteNote Create  Blog">
            <a:extLst>
              <a:ext uri="{FF2B5EF4-FFF2-40B4-BE49-F238E27FC236}">
                <a16:creationId xmlns:a16="http://schemas.microsoft.com/office/drawing/2014/main" id="{E92EA137-9E07-8FBC-F362-E5E16DC18EB0}"/>
              </a:ext>
            </a:extLst>
          </p:cNvPr>
          <p:cNvPicPr>
            <a:picLocks noChangeArrowheads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69" y="4009153"/>
            <a:ext cx="1271202" cy="118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8230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1421D-4F43-B614-76CC-CEAC9BEEF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D9019F-F549-26AD-0E54-469EFFBE3DFC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F9087-7424-740E-7294-67D6FE356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33BEA7-26C5-6636-7438-E145A3A0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A8E8B3B-707D-FCB6-D8FE-0B409CF3BCA3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Experimental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Justification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CB2B77C-BF1E-08B6-E9EE-1F0EC8556EF1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Learning Discrete Concepts in Latent Hierarchical Models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FA1198-E8E1-7D71-0850-8FD3C1BD4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35" y="1798575"/>
            <a:ext cx="11048565" cy="4611964"/>
          </a:xfrm>
          <a:prstGeom prst="rect">
            <a:avLst/>
          </a:prstGeom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id="{DEDFB557-7206-771E-D0CD-0AF3CBBBFBC3}"/>
              </a:ext>
            </a:extLst>
          </p:cNvPr>
          <p:cNvSpPr txBox="1"/>
          <p:nvPr/>
        </p:nvSpPr>
        <p:spPr>
          <a:xfrm>
            <a:off x="263353" y="836712"/>
            <a:ext cx="107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 high-level and low-level concepts in hierarchical order to ensure faithful representation—violating this order leads 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BBCCE0-9225-C3DD-3A2F-EC1803C9BD12}"/>
              </a:ext>
            </a:extLst>
          </p:cNvPr>
          <p:cNvSpPr/>
          <p:nvPr/>
        </p:nvSpPr>
        <p:spPr>
          <a:xfrm>
            <a:off x="448035" y="2060848"/>
            <a:ext cx="2191581" cy="216024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6A5E3C-FC86-3C8E-53F7-639DFF5D85F0}"/>
              </a:ext>
            </a:extLst>
          </p:cNvPr>
          <p:cNvSpPr/>
          <p:nvPr/>
        </p:nvSpPr>
        <p:spPr>
          <a:xfrm>
            <a:off x="448035" y="4221088"/>
            <a:ext cx="2191581" cy="216024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6679A0-BA22-3B1A-7B59-30C4A19F4E0F}"/>
              </a:ext>
            </a:extLst>
          </p:cNvPr>
          <p:cNvSpPr/>
          <p:nvPr/>
        </p:nvSpPr>
        <p:spPr>
          <a:xfrm>
            <a:off x="7104112" y="2090060"/>
            <a:ext cx="2191581" cy="216024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55088-AFB1-4C53-D131-149B14FCE973}"/>
              </a:ext>
            </a:extLst>
          </p:cNvPr>
          <p:cNvSpPr/>
          <p:nvPr/>
        </p:nvSpPr>
        <p:spPr>
          <a:xfrm>
            <a:off x="7104112" y="4250300"/>
            <a:ext cx="2191581" cy="216024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22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059EE-D1E1-1588-9513-54DEF2A1E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BE5700-473A-ED51-10E1-9753271C2AC6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5F993-FBB1-ABA9-D666-D9A000DF3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49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68D606-0482-EAF8-7D67-8E3FEF51F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C9973B1-1CE7-3C69-19CC-425E9A8EB8D1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Identify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Hierarchies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with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``Intervening’’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4D6206D-F18B-3760-CC2A-3C25CFC9C4E7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Learning Discrete Concepts in Latent Hierarchical Models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938C7-62A8-7992-1494-83A477652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501" y="815402"/>
            <a:ext cx="8215939" cy="5567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2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C1BE5-6913-72EC-FADE-11330A40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A95010-D8FC-403C-CF0D-489A6F86D317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A33261-ECEE-D3D2-ABE4-8F236D3C5B82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What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Is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Good</a:t>
            </a:r>
            <a:r>
              <a:rPr lang="zh-CN" altLang="en-US" sz="3200" b="1" dirty="0"/>
              <a:t> </a:t>
            </a:r>
            <a:r>
              <a:rPr lang="en-CN" altLang="zh-CN" sz="3200" b="1" dirty="0"/>
              <a:t>Representation</a:t>
            </a:r>
            <a:endParaRPr lang="en-US" altLang="zh-CN" sz="3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A2F50-362D-D3D0-F068-078507F36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B45517-49FA-3B12-ED9C-AAF3AF741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pic>
        <p:nvPicPr>
          <p:cNvPr id="8" name="Picture 7" descr="A cat lying on the floor&#10;&#10;AI-generated content may be incorrect.">
            <a:extLst>
              <a:ext uri="{FF2B5EF4-FFF2-40B4-BE49-F238E27FC236}">
                <a16:creationId xmlns:a16="http://schemas.microsoft.com/office/drawing/2014/main" id="{F0C37105-2DBA-5E3C-136A-41E201F91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8976320" y="1917152"/>
            <a:ext cx="2907372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EFCFA0-22D9-6E9F-68A1-70C5CAB2D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5591944" y="2333194"/>
            <a:ext cx="1728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427C50-DD89-1D10-76EC-C78BB04E3FDB}"/>
              </a:ext>
            </a:extLst>
          </p:cNvPr>
          <p:cNvCxnSpPr>
            <a:cxnSpLocks/>
          </p:cNvCxnSpPr>
          <p:nvPr/>
        </p:nvCxnSpPr>
        <p:spPr>
          <a:xfrm flipH="1">
            <a:off x="7331621" y="1917151"/>
            <a:ext cx="1644699" cy="432587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F24F1B-52BA-69A4-15EC-9D5F90681C8E}"/>
              </a:ext>
            </a:extLst>
          </p:cNvPr>
          <p:cNvCxnSpPr>
            <a:cxnSpLocks/>
          </p:cNvCxnSpPr>
          <p:nvPr/>
        </p:nvCxnSpPr>
        <p:spPr>
          <a:xfrm flipH="1" flipV="1">
            <a:off x="7331621" y="4017481"/>
            <a:ext cx="1644699" cy="779671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19DDB2-4325-95FA-15D4-02110068DBA6}"/>
              </a:ext>
            </a:extLst>
          </p:cNvPr>
          <p:cNvSpPr/>
          <p:nvPr/>
        </p:nvSpPr>
        <p:spPr>
          <a:xfrm>
            <a:off x="5603621" y="2637177"/>
            <a:ext cx="1716323" cy="1120032"/>
          </a:xfrm>
          <a:prstGeom prst="roundRect">
            <a:avLst>
              <a:gd name="adj" fmla="val 27052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endParaRPr lang="en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582C1FC-2E30-248C-8DFC-40DAF69FEA4C}"/>
              </a:ext>
            </a:extLst>
          </p:cNvPr>
          <p:cNvSpPr/>
          <p:nvPr/>
        </p:nvSpPr>
        <p:spPr>
          <a:xfrm>
            <a:off x="3136305" y="2924945"/>
            <a:ext cx="2239615" cy="313962"/>
          </a:xfrm>
          <a:custGeom>
            <a:avLst/>
            <a:gdLst>
              <a:gd name="connsiteX0" fmla="*/ 0 w 1596789"/>
              <a:gd name="connsiteY0" fmla="*/ 0 h 395785"/>
              <a:gd name="connsiteX1" fmla="*/ 859809 w 1596789"/>
              <a:gd name="connsiteY1" fmla="*/ 122830 h 395785"/>
              <a:gd name="connsiteX2" fmla="*/ 1596789 w 1596789"/>
              <a:gd name="connsiteY2" fmla="*/ 395785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789" h="395785">
                <a:moveTo>
                  <a:pt x="0" y="0"/>
                </a:moveTo>
                <a:cubicBezTo>
                  <a:pt x="296839" y="28433"/>
                  <a:pt x="593678" y="56866"/>
                  <a:pt x="859809" y="122830"/>
                </a:cubicBezTo>
                <a:cubicBezTo>
                  <a:pt x="1125940" y="188794"/>
                  <a:pt x="1361364" y="292289"/>
                  <a:pt x="1596789" y="39578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1A151CB-09BE-E328-F024-B7C94169CE94}"/>
              </a:ext>
            </a:extLst>
          </p:cNvPr>
          <p:cNvSpPr/>
          <p:nvPr/>
        </p:nvSpPr>
        <p:spPr>
          <a:xfrm>
            <a:off x="3450204" y="3227110"/>
            <a:ext cx="1925716" cy="1210002"/>
          </a:xfrm>
          <a:custGeom>
            <a:avLst/>
            <a:gdLst>
              <a:gd name="connsiteX0" fmla="*/ 0 w 1473958"/>
              <a:gd name="connsiteY0" fmla="*/ 750627 h 750627"/>
              <a:gd name="connsiteX1" fmla="*/ 1050878 w 1473958"/>
              <a:gd name="connsiteY1" fmla="*/ 559559 h 750627"/>
              <a:gd name="connsiteX2" fmla="*/ 1473958 w 1473958"/>
              <a:gd name="connsiteY2" fmla="*/ 0 h 75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3958" h="750627">
                <a:moveTo>
                  <a:pt x="0" y="750627"/>
                </a:moveTo>
                <a:cubicBezTo>
                  <a:pt x="402609" y="717645"/>
                  <a:pt x="805218" y="684664"/>
                  <a:pt x="1050878" y="559559"/>
                </a:cubicBezTo>
                <a:cubicBezTo>
                  <a:pt x="1296538" y="434454"/>
                  <a:pt x="1403445" y="95534"/>
                  <a:pt x="1473958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0707399-BC1B-38DB-86C9-9F19940E6BFE}"/>
              </a:ext>
            </a:extLst>
          </p:cNvPr>
          <p:cNvSpPr/>
          <p:nvPr/>
        </p:nvSpPr>
        <p:spPr>
          <a:xfrm>
            <a:off x="2915971" y="1510906"/>
            <a:ext cx="2448272" cy="1728001"/>
          </a:xfrm>
          <a:custGeom>
            <a:avLst/>
            <a:gdLst>
              <a:gd name="connsiteX0" fmla="*/ 0 w 2019868"/>
              <a:gd name="connsiteY0" fmla="*/ 0 h 1146412"/>
              <a:gd name="connsiteX1" fmla="*/ 1255594 w 2019868"/>
              <a:gd name="connsiteY1" fmla="*/ 272955 h 1146412"/>
              <a:gd name="connsiteX2" fmla="*/ 2019868 w 2019868"/>
              <a:gd name="connsiteY2" fmla="*/ 1146412 h 114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9868" h="1146412">
                <a:moveTo>
                  <a:pt x="0" y="0"/>
                </a:moveTo>
                <a:cubicBezTo>
                  <a:pt x="459474" y="40943"/>
                  <a:pt x="918949" y="81886"/>
                  <a:pt x="1255594" y="272955"/>
                </a:cubicBezTo>
                <a:cubicBezTo>
                  <a:pt x="1592239" y="464024"/>
                  <a:pt x="1806053" y="805218"/>
                  <a:pt x="2019868" y="1146412"/>
                </a:cubicBezTo>
              </a:path>
            </a:pathLst>
          </a:custGeom>
          <a:noFill/>
          <a:ln w="381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81DA5F30-61C8-4D10-7CCD-66C630724AF0}"/>
              </a:ext>
            </a:extLst>
          </p:cNvPr>
          <p:cNvSpPr txBox="1"/>
          <p:nvPr/>
        </p:nvSpPr>
        <p:spPr>
          <a:xfrm>
            <a:off x="822426" y="997024"/>
            <a:ext cx="2448272" cy="44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Interpretable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Meaningful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Transferable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Discriminative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216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C6D7B-E4B3-E3CB-38EC-C7BA7A64D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43CC6D-BBD4-83AF-4F72-22ED8D236132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69CD7-9E55-E674-C231-4CAA53062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29FEEA-EBBD-9D12-5AEE-8A7D84883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CC31DC4-7529-101B-147E-6D1D14063D83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Causal 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for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Visual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Reasoning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8E0CE8-C2C9-41DE-C9F2-20727227AE42}"/>
              </a:ext>
            </a:extLst>
          </p:cNvPr>
          <p:cNvSpPr/>
          <p:nvPr/>
        </p:nvSpPr>
        <p:spPr>
          <a:xfrm>
            <a:off x="286194" y="1061564"/>
            <a:ext cx="5616624" cy="2439444"/>
          </a:xfrm>
          <a:prstGeom prst="rect">
            <a:avLst/>
          </a:prstGeom>
          <a:noFill/>
          <a:ln w="38100">
            <a:solidFill>
              <a:schemeClr val="accent2">
                <a:alpha val="3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638D39-E7FB-1C72-DC6D-8218D253D288}"/>
              </a:ext>
            </a:extLst>
          </p:cNvPr>
          <p:cNvSpPr/>
          <p:nvPr/>
        </p:nvSpPr>
        <p:spPr>
          <a:xfrm>
            <a:off x="6282558" y="3941884"/>
            <a:ext cx="5616624" cy="2439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alpha val="2963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BAC0DE-BFC8-0DB6-26C9-998A8368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</a:blip>
          <a:srcRect r="67365"/>
          <a:stretch/>
        </p:blipFill>
        <p:spPr>
          <a:xfrm>
            <a:off x="688191" y="1548224"/>
            <a:ext cx="1776549" cy="18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7DFC03-4326-6132-F101-D58EBEA038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</a:blip>
          <a:srcRect l="33465" r="33814"/>
          <a:stretch/>
        </p:blipFill>
        <p:spPr>
          <a:xfrm>
            <a:off x="3516865" y="1552955"/>
            <a:ext cx="1781189" cy="1800000"/>
          </a:xfrm>
          <a:prstGeom prst="rect">
            <a:avLst/>
          </a:prstGeom>
        </p:spPr>
      </p:pic>
      <p:pic>
        <p:nvPicPr>
          <p:cNvPr id="34" name="Picture 33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DD4093AF-363C-B602-522D-DF3B73E9AB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80" y="4941320"/>
            <a:ext cx="1368000" cy="1368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6">
                <a:alpha val="30620"/>
              </a:schemeClr>
            </a:solidFill>
          </a:ln>
        </p:spPr>
      </p:pic>
      <p:pic>
        <p:nvPicPr>
          <p:cNvPr id="35" name="Picture 34" descr="A dog wearing a flower crown and holding a sign&#10;&#10;AI-generated content may be incorrect.">
            <a:extLst>
              <a:ext uri="{FF2B5EF4-FFF2-40B4-BE49-F238E27FC236}">
                <a16:creationId xmlns:a16="http://schemas.microsoft.com/office/drawing/2014/main" id="{188FF429-8C2C-0076-3B26-D2C456FB75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24" y="4941320"/>
            <a:ext cx="1368000" cy="1368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alpha val="34530"/>
              </a:schemeClr>
            </a:solidFill>
          </a:ln>
        </p:spPr>
      </p:pic>
      <p:pic>
        <p:nvPicPr>
          <p:cNvPr id="36" name="Picture 35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4380AC8C-16B1-293C-01C2-AC5B108248A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02" y="4941320"/>
            <a:ext cx="1368000" cy="1368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>
                <a:alpha val="32569"/>
              </a:schemeClr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155AB77-11B0-5A08-27C7-EF2A42FFF6A1}"/>
              </a:ext>
            </a:extLst>
          </p:cNvPr>
          <p:cNvSpPr txBox="1"/>
          <p:nvPr/>
        </p:nvSpPr>
        <p:spPr>
          <a:xfrm>
            <a:off x="6513980" y="4222829"/>
            <a:ext cx="5198644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crown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holding a sign with 2025 printed on it</a:t>
            </a:r>
            <a:endParaRPr lang="en-CN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3FFA6-E524-DA9E-6756-FB326B3798B6}"/>
              </a:ext>
            </a:extLst>
          </p:cNvPr>
          <p:cNvSpPr/>
          <p:nvPr/>
        </p:nvSpPr>
        <p:spPr>
          <a:xfrm>
            <a:off x="6231311" y="1061563"/>
            <a:ext cx="5616624" cy="2439445"/>
          </a:xfrm>
          <a:prstGeom prst="rect">
            <a:avLst/>
          </a:prstGeom>
          <a:noFill/>
          <a:ln w="381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93D136-D07F-8867-399E-C7497A730EB4}"/>
              </a:ext>
            </a:extLst>
          </p:cNvPr>
          <p:cNvSpPr/>
          <p:nvPr/>
        </p:nvSpPr>
        <p:spPr>
          <a:xfrm>
            <a:off x="292820" y="3941884"/>
            <a:ext cx="5616624" cy="243944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94A5F5-6C4C-91F3-40CA-CCC80174A6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8" t="8274" r="2720" b="8696"/>
          <a:stretch/>
        </p:blipFill>
        <p:spPr>
          <a:xfrm>
            <a:off x="479376" y="4258589"/>
            <a:ext cx="5266628" cy="923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5E10D9-778C-5219-9BF1-7FC281606E41}"/>
              </a:ext>
            </a:extLst>
          </p:cNvPr>
          <p:cNvSpPr txBox="1"/>
          <p:nvPr/>
        </p:nvSpPr>
        <p:spPr>
          <a:xfrm>
            <a:off x="538317" y="5309555"/>
            <a:ext cx="5207687" cy="923330"/>
          </a:xfrm>
          <a:prstGeom prst="rect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the accident still happen if fewer vehicles were on the road?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road is not congested in the first place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B667532F-EC42-9E15-E226-D64FC3D2A381}"/>
              </a:ext>
            </a:extLst>
          </p:cNvPr>
          <p:cNvSpPr/>
          <p:nvPr/>
        </p:nvSpPr>
        <p:spPr>
          <a:xfrm>
            <a:off x="2535323" y="2134471"/>
            <a:ext cx="922108" cy="608611"/>
          </a:xfrm>
          <a:prstGeom prst="rightArrow">
            <a:avLst/>
          </a:prstGeom>
          <a:solidFill>
            <a:schemeClr val="bg1">
              <a:lumMod val="85000"/>
              <a:alpha val="26614"/>
            </a:schemeClr>
          </a:solidFill>
          <a:ln w="38100">
            <a:solidFill>
              <a:schemeClr val="tx1">
                <a:alpha val="23161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03224C-A4AB-0AE6-44D8-196DCA8C14F4}"/>
              </a:ext>
            </a:extLst>
          </p:cNvPr>
          <p:cNvSpPr txBox="1"/>
          <p:nvPr/>
        </p:nvSpPr>
        <p:spPr>
          <a:xfrm>
            <a:off x="2561465" y="2239482"/>
            <a:ext cx="810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</a:rPr>
              <a:t>adapt</a:t>
            </a:r>
            <a:endParaRPr lang="en-C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5C66888-D22C-DC56-87C8-0781BDFF4F4D}"/>
              </a:ext>
            </a:extLst>
          </p:cNvPr>
          <p:cNvSpPr/>
          <p:nvPr/>
        </p:nvSpPr>
        <p:spPr>
          <a:xfrm>
            <a:off x="7787246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2889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Interpretable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5D7A6C0-441E-BFF4-34DB-4A210C0B698F}"/>
              </a:ext>
            </a:extLst>
          </p:cNvPr>
          <p:cNvSpPr/>
          <p:nvPr/>
        </p:nvSpPr>
        <p:spPr>
          <a:xfrm>
            <a:off x="1819819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Reasoning-capable</a:t>
            </a:r>
            <a:endParaRPr lang="en-CN" sz="2400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E1D8D-EA24-C4D4-DDB1-08FD84A10325}"/>
              </a:ext>
            </a:extLst>
          </p:cNvPr>
          <p:cNvSpPr/>
          <p:nvPr/>
        </p:nvSpPr>
        <p:spPr>
          <a:xfrm>
            <a:off x="7787246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Controllable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E1EF21A-00AC-F47F-C42F-1014884213D1}"/>
              </a:ext>
            </a:extLst>
          </p:cNvPr>
          <p:cNvSpPr/>
          <p:nvPr/>
        </p:nvSpPr>
        <p:spPr>
          <a:xfrm>
            <a:off x="1819819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Transferable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CA093-F5FA-17F8-BC7A-68812E9CAA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</a:blip>
          <a:stretch>
            <a:fillRect/>
          </a:stretch>
        </p:blipFill>
        <p:spPr>
          <a:xfrm>
            <a:off x="6519623" y="1582510"/>
            <a:ext cx="5040000" cy="1731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613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F7F71-EEB9-EEE4-320B-A316B7ED5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A49B54-CB40-0DDF-03E4-785AED0B8453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2C6B1-CB3A-348B-F95B-47C5BE273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B85754-522D-75A2-41A3-8862EEC00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39CDD73-7589-12D5-06B4-36EBBEE3AB0F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Video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Reasoning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EB8CF92-E6BC-3D9E-ECDE-05A55AC3830D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LLCP: Learning Latent Causal Processes for Reasoning-based Video Question Answer.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2B8C9-EF0B-382D-2E1A-EFD99CCAA8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8" t="8274" r="2720" b="8696"/>
          <a:stretch/>
        </p:blipFill>
        <p:spPr>
          <a:xfrm>
            <a:off x="506342" y="1937884"/>
            <a:ext cx="11076058" cy="1943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5545CF-DE77-0C2F-2C82-4D78554E37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4" t="6562" r="4730" b="7662"/>
          <a:stretch/>
        </p:blipFill>
        <p:spPr>
          <a:xfrm>
            <a:off x="587835" y="4153262"/>
            <a:ext cx="4502150" cy="2153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42418E-CC76-9C6A-9094-B53E23331E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16" t="6525" r="3998" b="7980"/>
          <a:stretch/>
        </p:blipFill>
        <p:spPr>
          <a:xfrm>
            <a:off x="5825988" y="4221088"/>
            <a:ext cx="5420139" cy="2116590"/>
          </a:xfrm>
          <a:prstGeom prst="rect">
            <a:avLst/>
          </a:prstGeom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728D4B56-CAAB-13A9-C0D2-74F36405FD4F}"/>
              </a:ext>
            </a:extLst>
          </p:cNvPr>
          <p:cNvSpPr txBox="1"/>
          <p:nvPr/>
        </p:nvSpPr>
        <p:spPr>
          <a:xfrm>
            <a:off x="263353" y="836712"/>
            <a:ext cx="107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answer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234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87C3-9263-271F-CCD1-7051E0523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58B7D1-09C2-7884-23CA-E32703561455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04889-FB4A-1C70-8CA4-A2F453D12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A709AB-667E-DDD5-2FF9-BB89A8BB6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C3F0B43-98EC-F82C-EB85-4B8FAAB6E33F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Comparison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with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Existing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Methods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822378-6AF0-0F6C-897B-33508A6E49FD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LLCP: Learning Latent Causal Processes for Reasoning-based Video Question Answer.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BD911738-5EE9-54D5-4AF3-EF7B8D4466BF}"/>
              </a:ext>
            </a:extLst>
          </p:cNvPr>
          <p:cNvSpPr txBox="1"/>
          <p:nvPr/>
        </p:nvSpPr>
        <p:spPr>
          <a:xfrm>
            <a:off x="263353" y="836712"/>
            <a:ext cx="107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dynamics,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(such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counterfactual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questions)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causal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inference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4D3ABC-3676-1625-1639-2B94D6C48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859" b="12183"/>
          <a:stretch/>
        </p:blipFill>
        <p:spPr>
          <a:xfrm>
            <a:off x="479376" y="1773072"/>
            <a:ext cx="6458772" cy="230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6D189-81E7-0B5D-1619-93B8964413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39" b="12183"/>
          <a:stretch/>
        </p:blipFill>
        <p:spPr>
          <a:xfrm>
            <a:off x="479376" y="4077328"/>
            <a:ext cx="6487776" cy="2304000"/>
          </a:xfrm>
          <a:prstGeom prst="rect">
            <a:avLst/>
          </a:prstGeom>
        </p:spPr>
      </p:pic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A1F73653-6CE2-A428-D9E0-516F5F723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79927" y="4393776"/>
            <a:ext cx="914400" cy="914400"/>
          </a:xfrm>
          <a:prstGeom prst="rect">
            <a:avLst/>
          </a:prstGeom>
        </p:spPr>
      </p:pic>
      <p:pic>
        <p:nvPicPr>
          <p:cNvPr id="14" name="Graphic 13" descr="Checkbox Crossed with solid fill">
            <a:extLst>
              <a:ext uri="{FF2B5EF4-FFF2-40B4-BE49-F238E27FC236}">
                <a16:creationId xmlns:a16="http://schemas.microsoft.com/office/drawing/2014/main" id="{92AEB135-FA68-D926-695C-C676CA82A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79927" y="2327820"/>
            <a:ext cx="914400" cy="914400"/>
          </a:xfrm>
          <a:prstGeom prst="rect">
            <a:avLst/>
          </a:prstGeom>
        </p:spPr>
      </p:pic>
      <p:sp>
        <p:nvSpPr>
          <p:cNvPr id="16" name="文本框 3">
            <a:extLst>
              <a:ext uri="{FF2B5EF4-FFF2-40B4-BE49-F238E27FC236}">
                <a16:creationId xmlns:a16="http://schemas.microsoft.com/office/drawing/2014/main" id="{8A656F71-F31E-1CEF-4583-968A7F6D06D6}"/>
              </a:ext>
            </a:extLst>
          </p:cNvPr>
          <p:cNvSpPr txBox="1"/>
          <p:nvPr/>
        </p:nvSpPr>
        <p:spPr>
          <a:xfrm>
            <a:off x="6960096" y="2113263"/>
            <a:ext cx="4236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Formulate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VideoQA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cross-modality matching.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question-answer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(QA) pairs,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</a:t>
            </a: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95F798BE-8EE0-13E4-B0FB-9A017CD6755F}"/>
              </a:ext>
            </a:extLst>
          </p:cNvPr>
          <p:cNvSpPr txBox="1"/>
          <p:nvPr/>
        </p:nvSpPr>
        <p:spPr>
          <a:xfrm>
            <a:off x="6960096" y="4311830"/>
            <a:ext cx="4236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pairs.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counterfactual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13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88A55-0A55-3565-3AA0-AC945DCDE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20E9BE-3D2F-E8B7-6599-143FABB5FB70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3D931-5874-2B94-A5B6-A6A2D9A9D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DE82AB-ECF3-0698-1E65-0A34B3378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B3194CC-B87A-AC51-D2E5-4A127034E8DE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Overall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Framework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4C134B-9B43-2B0B-007B-FDEC4464F681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LLCP: Learning Latent Causal Processes for Reasoning-based Video Question Answer.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ICLR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5C722A94-371E-911B-BA8F-3279E81B33F2}"/>
              </a:ext>
            </a:extLst>
          </p:cNvPr>
          <p:cNvSpPr txBox="1"/>
          <p:nvPr/>
        </p:nvSpPr>
        <p:spPr>
          <a:xfrm>
            <a:off x="263353" y="836712"/>
            <a:ext cx="11305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inference,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answer.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4273E4-977D-DB4F-7B6A-FC997523E7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998"/>
          <a:stretch/>
        </p:blipFill>
        <p:spPr>
          <a:xfrm>
            <a:off x="1203630" y="1700808"/>
            <a:ext cx="9068834" cy="2393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C7B6F-363A-BBD1-BC70-79AB8DF99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002"/>
          <a:stretch/>
        </p:blipFill>
        <p:spPr>
          <a:xfrm>
            <a:off x="1203630" y="4197805"/>
            <a:ext cx="9068834" cy="2209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08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C4AA0-FC5B-9386-D06A-F5880E29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14BFF9-B1D8-43CE-93F1-235515CB617A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7C474-E472-42E6-22A5-776A6A17C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54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F7DD59-6D5A-82F8-A940-02BEE1C49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A8DE3B8-1C48-9E19-0711-7223C8033C6B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Experimental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Showcase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90EB55F-EEB9-6DEB-511F-C00E29EB85B0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LLCP: Learning Latent Causal Processes for Reasoning-based Video Question Answer.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6427E772-BA34-1E56-6B3E-F927DC5AE238}"/>
              </a:ext>
            </a:extLst>
          </p:cNvPr>
          <p:cNvSpPr txBox="1"/>
          <p:nvPr/>
        </p:nvSpPr>
        <p:spPr>
          <a:xfrm>
            <a:off x="263353" y="836712"/>
            <a:ext cx="107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easily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299F2-45AB-161D-B6C3-2F04259AB7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1233" r="50206" b="5957"/>
          <a:stretch/>
        </p:blipFill>
        <p:spPr>
          <a:xfrm>
            <a:off x="479376" y="1922852"/>
            <a:ext cx="10882053" cy="40984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90D6D8-F24C-CDD3-D220-AAC3A6288EE5}"/>
              </a:ext>
            </a:extLst>
          </p:cNvPr>
          <p:cNvSpPr/>
          <p:nvPr/>
        </p:nvSpPr>
        <p:spPr>
          <a:xfrm>
            <a:off x="6672064" y="3068960"/>
            <a:ext cx="864096" cy="1152128"/>
          </a:xfrm>
          <a:prstGeom prst="rect">
            <a:avLst/>
          </a:prstGeom>
          <a:noFill/>
          <a:ln w="50800">
            <a:solidFill>
              <a:srgbClr val="2F52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B3631D-61A0-815F-AD1A-4306A7AD0402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655840" y="3212976"/>
            <a:ext cx="2016224" cy="432048"/>
          </a:xfrm>
          <a:prstGeom prst="straightConnector1">
            <a:avLst/>
          </a:prstGeom>
          <a:ln w="50800"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83C276C-2E76-CDC0-6B66-16A2B4AC3E44}"/>
              </a:ext>
            </a:extLst>
          </p:cNvPr>
          <p:cNvSpPr/>
          <p:nvPr/>
        </p:nvSpPr>
        <p:spPr>
          <a:xfrm>
            <a:off x="6934572" y="3035498"/>
            <a:ext cx="288032" cy="271065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A83B60-20A1-B2EB-B72E-15435514E131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4643078" y="3171031"/>
            <a:ext cx="2291494" cy="33387"/>
          </a:xfrm>
          <a:prstGeom prst="straightConnector1">
            <a:avLst/>
          </a:prstGeom>
          <a:ln w="50800"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8CAED7-7FD6-E0AC-AE04-2AC65DCD51E8}"/>
              </a:ext>
            </a:extLst>
          </p:cNvPr>
          <p:cNvSpPr txBox="1"/>
          <p:nvPr/>
        </p:nvSpPr>
        <p:spPr>
          <a:xfrm>
            <a:off x="4308822" y="2558094"/>
            <a:ext cx="69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3"/>
                </a:solidFill>
              </a:rPr>
              <a:t>1.4</a:t>
            </a:r>
            <a:endParaRPr lang="en-CN" sz="2400" dirty="0">
              <a:solidFill>
                <a:schemeClr val="accent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A41AE-BC91-EB11-5500-52B30052D5F3}"/>
              </a:ext>
            </a:extLst>
          </p:cNvPr>
          <p:cNvSpPr txBox="1"/>
          <p:nvPr/>
        </p:nvSpPr>
        <p:spPr>
          <a:xfrm>
            <a:off x="1353045" y="2347810"/>
            <a:ext cx="69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3"/>
                </a:solidFill>
              </a:rPr>
              <a:t>0.6</a:t>
            </a:r>
            <a:endParaRPr lang="en-CN" sz="2400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8EC3F-6DAE-C4CA-054C-2AA49C0E5F74}"/>
              </a:ext>
            </a:extLst>
          </p:cNvPr>
          <p:cNvSpPr txBox="1"/>
          <p:nvPr/>
        </p:nvSpPr>
        <p:spPr>
          <a:xfrm>
            <a:off x="1847528" y="4175608"/>
            <a:ext cx="69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0.5</a:t>
            </a:r>
            <a:endParaRPr lang="en-CN" sz="24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362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56738-087F-2255-5CBD-91CE767B7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6D4B96-68AA-DE9F-DDD5-668972669CDC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10938-DE17-0C68-4861-E71140B1F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7F1F53-B5E5-1250-0BD8-5E1634647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AA92B66-AD47-64D1-533C-260EED1FBB35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Causal 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for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Controllable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Visual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Generation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198205-D47F-B387-001B-0CABD28C71A9}"/>
              </a:ext>
            </a:extLst>
          </p:cNvPr>
          <p:cNvSpPr/>
          <p:nvPr/>
        </p:nvSpPr>
        <p:spPr>
          <a:xfrm>
            <a:off x="286194" y="1061564"/>
            <a:ext cx="5616624" cy="2439444"/>
          </a:xfrm>
          <a:prstGeom prst="rect">
            <a:avLst/>
          </a:prstGeom>
          <a:noFill/>
          <a:ln w="38100">
            <a:solidFill>
              <a:schemeClr val="accent2">
                <a:alpha val="3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A5044-02DB-F27F-004B-D34FDA826B5B}"/>
              </a:ext>
            </a:extLst>
          </p:cNvPr>
          <p:cNvSpPr/>
          <p:nvPr/>
        </p:nvSpPr>
        <p:spPr>
          <a:xfrm>
            <a:off x="292820" y="3941884"/>
            <a:ext cx="5616624" cy="2439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alpha val="2963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808F24-1C7B-7C1C-57DB-FC8F319BF3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</a:blip>
          <a:srcRect r="67365"/>
          <a:stretch/>
        </p:blipFill>
        <p:spPr>
          <a:xfrm>
            <a:off x="688191" y="1548224"/>
            <a:ext cx="1776549" cy="18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6AD909-235E-27C3-73AC-5B14982707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</a:blip>
          <a:srcRect l="33465" r="33814"/>
          <a:stretch/>
        </p:blipFill>
        <p:spPr>
          <a:xfrm>
            <a:off x="3516865" y="1552955"/>
            <a:ext cx="1781189" cy="180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E449BD-936C-5742-4F5D-605BBB3BE0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7000"/>
          </a:blip>
          <a:srcRect l="2338" t="8274" r="2720" b="8696"/>
          <a:stretch/>
        </p:blipFill>
        <p:spPr>
          <a:xfrm>
            <a:off x="479376" y="4258589"/>
            <a:ext cx="5266628" cy="923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9A98FE-9812-A629-DAB0-216FCD2266C1}"/>
              </a:ext>
            </a:extLst>
          </p:cNvPr>
          <p:cNvSpPr txBox="1"/>
          <p:nvPr/>
        </p:nvSpPr>
        <p:spPr>
          <a:xfrm>
            <a:off x="538317" y="5309555"/>
            <a:ext cx="5207687" cy="923330"/>
          </a:xfrm>
          <a:prstGeom prst="rect">
            <a:avLst/>
          </a:prstGeom>
          <a:solidFill>
            <a:schemeClr val="bg1"/>
          </a:solidFill>
          <a:ln w="444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Q: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the accident still happen if fewer vehicles were on the road?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road is not congested in the first place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67B62-3DB4-9882-9380-656092DE80EB}"/>
              </a:ext>
            </a:extLst>
          </p:cNvPr>
          <p:cNvSpPr/>
          <p:nvPr/>
        </p:nvSpPr>
        <p:spPr>
          <a:xfrm>
            <a:off x="6231311" y="1061563"/>
            <a:ext cx="5616624" cy="2439445"/>
          </a:xfrm>
          <a:prstGeom prst="rect">
            <a:avLst/>
          </a:prstGeom>
          <a:noFill/>
          <a:ln w="381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8506B4-E807-90E7-C6A1-0B9BFB5ECE49}"/>
              </a:ext>
            </a:extLst>
          </p:cNvPr>
          <p:cNvSpPr/>
          <p:nvPr/>
        </p:nvSpPr>
        <p:spPr>
          <a:xfrm>
            <a:off x="6282558" y="3941884"/>
            <a:ext cx="5616624" cy="243944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pic>
        <p:nvPicPr>
          <p:cNvPr id="17" name="Picture 16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6D18DAE7-D0D9-56CC-19E4-DAE01A382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80" y="4941320"/>
            <a:ext cx="1368000" cy="1368000"/>
          </a:xfrm>
          <a:prstGeom prst="rect">
            <a:avLst/>
          </a:prstGeom>
          <a:ln w="31750">
            <a:solidFill>
              <a:schemeClr val="accent6"/>
            </a:solidFill>
          </a:ln>
        </p:spPr>
      </p:pic>
      <p:pic>
        <p:nvPicPr>
          <p:cNvPr id="20" name="Picture 19" descr="A dog wearing a flower crown and holding a sign&#10;&#10;AI-generated content may be incorrect.">
            <a:extLst>
              <a:ext uri="{FF2B5EF4-FFF2-40B4-BE49-F238E27FC236}">
                <a16:creationId xmlns:a16="http://schemas.microsoft.com/office/drawing/2014/main" id="{4D3EA126-237C-6576-6EBB-195C7476EF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24" y="4941320"/>
            <a:ext cx="1368000" cy="1368000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21" name="Picture 20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E58EF255-CC8D-1AF9-6EE2-61C81CD6C5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02" y="4941320"/>
            <a:ext cx="1368000" cy="1368000"/>
          </a:xfrm>
          <a:prstGeom prst="rect">
            <a:avLst/>
          </a:prstGeom>
          <a:ln w="31750">
            <a:solidFill>
              <a:schemeClr val="accent2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02C73C2-5C57-E77A-912F-56BE1F9F39F8}"/>
              </a:ext>
            </a:extLst>
          </p:cNvPr>
          <p:cNvSpPr txBox="1"/>
          <p:nvPr/>
        </p:nvSpPr>
        <p:spPr>
          <a:xfrm>
            <a:off x="6513980" y="4222829"/>
            <a:ext cx="5198644" cy="646331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crown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holding a sign with 2025 printed on it</a:t>
            </a:r>
            <a:endParaRPr lang="en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35AFC512-B287-E885-D3E0-F398A7E0AF97}"/>
              </a:ext>
            </a:extLst>
          </p:cNvPr>
          <p:cNvSpPr/>
          <p:nvPr/>
        </p:nvSpPr>
        <p:spPr>
          <a:xfrm>
            <a:off x="2535323" y="2134471"/>
            <a:ext cx="922108" cy="608611"/>
          </a:xfrm>
          <a:prstGeom prst="rightArrow">
            <a:avLst/>
          </a:prstGeom>
          <a:solidFill>
            <a:schemeClr val="bg1">
              <a:lumMod val="85000"/>
              <a:alpha val="26614"/>
            </a:schemeClr>
          </a:solidFill>
          <a:ln w="38100">
            <a:solidFill>
              <a:schemeClr val="tx1">
                <a:alpha val="23161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D90AA9-2AC8-6EE8-F81A-5595C0737CA6}"/>
              </a:ext>
            </a:extLst>
          </p:cNvPr>
          <p:cNvSpPr txBox="1"/>
          <p:nvPr/>
        </p:nvSpPr>
        <p:spPr>
          <a:xfrm>
            <a:off x="2561465" y="2239482"/>
            <a:ext cx="810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</a:rPr>
              <a:t>adapt</a:t>
            </a:r>
            <a:endParaRPr lang="en-C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57685A7-F675-48E3-CD43-D9B4BCC823B6}"/>
              </a:ext>
            </a:extLst>
          </p:cNvPr>
          <p:cNvSpPr/>
          <p:nvPr/>
        </p:nvSpPr>
        <p:spPr>
          <a:xfrm>
            <a:off x="1819819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3011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Reasoning-capable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1C8AFCF-48E3-C3ED-F0D9-53B6BAFD1282}"/>
              </a:ext>
            </a:extLst>
          </p:cNvPr>
          <p:cNvSpPr/>
          <p:nvPr/>
        </p:nvSpPr>
        <p:spPr>
          <a:xfrm>
            <a:off x="7787246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2889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Interpretable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5F99233-ECF6-0012-E4CE-464F6EAB3E6D}"/>
              </a:ext>
            </a:extLst>
          </p:cNvPr>
          <p:cNvSpPr/>
          <p:nvPr/>
        </p:nvSpPr>
        <p:spPr>
          <a:xfrm>
            <a:off x="1819819" y="83385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alpha val="2988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Transferable</a:t>
            </a:r>
            <a:endParaRPr lang="en-CN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89F850E-2BD3-5519-460E-EFA88C930C42}"/>
              </a:ext>
            </a:extLst>
          </p:cNvPr>
          <p:cNvSpPr/>
          <p:nvPr/>
        </p:nvSpPr>
        <p:spPr>
          <a:xfrm>
            <a:off x="7787246" y="3714176"/>
            <a:ext cx="2556000" cy="4320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Controllable</a:t>
            </a:r>
            <a:endParaRPr lang="en-CN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51A81-5974-C2A6-0273-8F100F1069C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</a:blip>
          <a:stretch>
            <a:fillRect/>
          </a:stretch>
        </p:blipFill>
        <p:spPr>
          <a:xfrm>
            <a:off x="6519623" y="1582510"/>
            <a:ext cx="5040000" cy="1731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460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20C70-DB72-73DF-842D-31F829840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3397FD-1BE1-46D4-5328-50FCA7919F52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4403C-0F7F-0CDD-E118-26D429196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500D6E-34E9-CF94-AD74-C8C1BE634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1020952-6FCE-19B6-B887-1FD4115E2CFB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Basic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Text-to-Image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Generation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2F7B28F-3265-9C6C-E7FB-15540F6D4F18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Aligning Atomic Vision Language Concepts for Controllable Image Generation.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99C761AD-36D9-8882-808E-B8C7392E5055}"/>
              </a:ext>
            </a:extLst>
          </p:cNvPr>
          <p:cNvSpPr/>
          <p:nvPr/>
        </p:nvSpPr>
        <p:spPr>
          <a:xfrm>
            <a:off x="911424" y="1306341"/>
            <a:ext cx="3024336" cy="1474587"/>
          </a:xfrm>
          <a:prstGeom prst="wedgeRoundRectCallou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farmer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clothes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walks through his garden at sunrise with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cat.</a:t>
            </a:r>
          </a:p>
        </p:txBody>
      </p:sp>
      <p:pic>
        <p:nvPicPr>
          <p:cNvPr id="23" name="Picture 2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7277EB1-B82E-BAF6-493F-609DC7AFD2A1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92" y="2111903"/>
            <a:ext cx="2294384" cy="2294384"/>
          </a:xfrm>
          <a:prstGeom prst="rect">
            <a:avLst/>
          </a:prstGeom>
        </p:spPr>
      </p:pic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6C1C4EE5-0854-83DE-B5E3-6AC7C872A0B0}"/>
              </a:ext>
            </a:extLst>
          </p:cNvPr>
          <p:cNvSpPr/>
          <p:nvPr/>
        </p:nvSpPr>
        <p:spPr>
          <a:xfrm>
            <a:off x="955536" y="4077073"/>
            <a:ext cx="3024336" cy="1474587"/>
          </a:xfrm>
          <a:prstGeom prst="wedgeRoundRectCallou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farmer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clothes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walks through his garden at sunrise with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cat.</a:t>
            </a: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CC2A80C3-D742-3F21-8D90-C2DC6850D53D}"/>
              </a:ext>
            </a:extLst>
          </p:cNvPr>
          <p:cNvCxnSpPr>
            <a:stCxn id="19" idx="3"/>
            <a:endCxn id="23" idx="1"/>
          </p:cNvCxnSpPr>
          <p:nvPr/>
        </p:nvCxnSpPr>
        <p:spPr>
          <a:xfrm>
            <a:off x="3935760" y="2043635"/>
            <a:ext cx="869032" cy="1215460"/>
          </a:xfrm>
          <a:prstGeom prst="curvedConnector3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3E22D809-B6B6-C4E0-5630-3922F60D34AB}"/>
              </a:ext>
            </a:extLst>
          </p:cNvPr>
          <p:cNvCxnSpPr>
            <a:cxnSpLocks/>
            <a:stCxn id="24" idx="3"/>
            <a:endCxn id="23" idx="1"/>
          </p:cNvCxnSpPr>
          <p:nvPr/>
        </p:nvCxnSpPr>
        <p:spPr>
          <a:xfrm flipV="1">
            <a:off x="3979872" y="3259095"/>
            <a:ext cx="824920" cy="155527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C23E74E3-823E-9AEC-AB48-C282C6DC494C}"/>
              </a:ext>
            </a:extLst>
          </p:cNvPr>
          <p:cNvCxnSpPr>
            <a:cxnSpLocks/>
            <a:stCxn id="23" idx="3"/>
            <a:endCxn id="9" idx="1"/>
          </p:cNvCxnSpPr>
          <p:nvPr/>
        </p:nvCxnSpPr>
        <p:spPr>
          <a:xfrm flipV="1">
            <a:off x="7099176" y="2109344"/>
            <a:ext cx="1229352" cy="114975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C3347A91-8C77-6575-5346-2FC4BC671B60}"/>
              </a:ext>
            </a:extLst>
          </p:cNvPr>
          <p:cNvCxnSpPr>
            <a:cxnSpLocks/>
            <a:stCxn id="23" idx="3"/>
            <a:endCxn id="11" idx="1"/>
          </p:cNvCxnSpPr>
          <p:nvPr/>
        </p:nvCxnSpPr>
        <p:spPr>
          <a:xfrm>
            <a:off x="7099176" y="3259095"/>
            <a:ext cx="1229352" cy="1672905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4A18893-125C-EA78-A42D-DE0B67889EEA}"/>
              </a:ext>
            </a:extLst>
          </p:cNvPr>
          <p:cNvSpPr txBox="1"/>
          <p:nvPr/>
        </p:nvSpPr>
        <p:spPr>
          <a:xfrm>
            <a:off x="4367808" y="4774104"/>
            <a:ext cx="338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existing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control.</a:t>
            </a:r>
          </a:p>
        </p:txBody>
      </p:sp>
      <p:pic>
        <p:nvPicPr>
          <p:cNvPr id="9" name="Picture 8" descr="A person walking in a garden with a cat&#10;&#10;AI-generated content may be incorrect.">
            <a:extLst>
              <a:ext uri="{FF2B5EF4-FFF2-40B4-BE49-F238E27FC236}">
                <a16:creationId xmlns:a16="http://schemas.microsoft.com/office/drawing/2014/main" id="{779976B2-05CC-87E9-2C47-99A69BB41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528" y="849344"/>
            <a:ext cx="2520000" cy="2520000"/>
          </a:xfrm>
          <a:prstGeom prst="rect">
            <a:avLst/>
          </a:prstGeom>
        </p:spPr>
      </p:pic>
      <p:pic>
        <p:nvPicPr>
          <p:cNvPr id="11" name="Picture 10" descr="A person walking in a garden with a cat&#10;&#10;AI-generated content may be incorrect.">
            <a:extLst>
              <a:ext uri="{FF2B5EF4-FFF2-40B4-BE49-F238E27FC236}">
                <a16:creationId xmlns:a16="http://schemas.microsoft.com/office/drawing/2014/main" id="{B9AE4426-93E1-B610-8831-A1D669283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528" y="3672000"/>
            <a:ext cx="2520000" cy="25200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3C2A7E1-A517-70BD-9C46-1E5415FC08E3}"/>
              </a:ext>
            </a:extLst>
          </p:cNvPr>
          <p:cNvSpPr/>
          <p:nvPr/>
        </p:nvSpPr>
        <p:spPr>
          <a:xfrm>
            <a:off x="8688288" y="1955231"/>
            <a:ext cx="883080" cy="130386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BA7360-CF36-5C8F-7645-06E5DFF464CB}"/>
              </a:ext>
            </a:extLst>
          </p:cNvPr>
          <p:cNvSpPr/>
          <p:nvPr/>
        </p:nvSpPr>
        <p:spPr>
          <a:xfrm>
            <a:off x="8437077" y="4870200"/>
            <a:ext cx="883080" cy="130386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EAAF50A-5063-A3BA-1F83-6DFDEDF33616}"/>
              </a:ext>
            </a:extLst>
          </p:cNvPr>
          <p:cNvSpPr/>
          <p:nvPr/>
        </p:nvSpPr>
        <p:spPr>
          <a:xfrm>
            <a:off x="9884346" y="3671998"/>
            <a:ext cx="1224417" cy="220527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21C2AE-15C5-B0E7-61D8-5EA95CFB9322}"/>
              </a:ext>
            </a:extLst>
          </p:cNvPr>
          <p:cNvSpPr/>
          <p:nvPr/>
        </p:nvSpPr>
        <p:spPr>
          <a:xfrm>
            <a:off x="9954942" y="940997"/>
            <a:ext cx="1224417" cy="220527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18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6A965-2A1B-0D12-31AB-653D59A67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E0FD53-37A4-9607-AF24-12D2BB8DEC53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062AA-E6CB-5866-5B72-2A7768D6C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7B107C-F470-3549-D702-8E1133DC1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E2B28B2-1920-DB99-41F5-1DDA67CC089E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Controllable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Text-to-Image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Generation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BD26FEC-5741-AA19-1CFE-9D6B6E66F119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Aligning Atomic Vision Language Concepts for Controllable Image Generation.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cartoon character walking with a cat&#10;&#10;AI-generated content may be incorrect.">
            <a:extLst>
              <a:ext uri="{FF2B5EF4-FFF2-40B4-BE49-F238E27FC236}">
                <a16:creationId xmlns:a16="http://schemas.microsoft.com/office/drawing/2014/main" id="{60F2E95E-0D7A-6963-1F05-734D5FA5B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528" y="3670911"/>
            <a:ext cx="2520000" cy="2520000"/>
          </a:xfrm>
          <a:prstGeom prst="rect">
            <a:avLst/>
          </a:prstGeom>
        </p:spPr>
      </p:pic>
      <p:pic>
        <p:nvPicPr>
          <p:cNvPr id="16" name="Picture 15" descr="A person walking with a kitten&#10;&#10;AI-generated content may be incorrect.">
            <a:extLst>
              <a:ext uri="{FF2B5EF4-FFF2-40B4-BE49-F238E27FC236}">
                <a16:creationId xmlns:a16="http://schemas.microsoft.com/office/drawing/2014/main" id="{C239A3FD-8199-6AB5-C2C8-3D83424FD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528" y="849600"/>
            <a:ext cx="2520000" cy="2520000"/>
          </a:xfrm>
          <a:prstGeom prst="rect">
            <a:avLst/>
          </a:prstGeom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1A8E8595-4153-DC15-8E4F-112F3F1AF0AD}"/>
              </a:ext>
            </a:extLst>
          </p:cNvPr>
          <p:cNvSpPr/>
          <p:nvPr/>
        </p:nvSpPr>
        <p:spPr>
          <a:xfrm>
            <a:off x="911424" y="1306341"/>
            <a:ext cx="3024336" cy="1474587"/>
          </a:xfrm>
          <a:prstGeom prst="wedgeRoundRectCallou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farmer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clothes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walks through his garden at sunrise with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cat.</a:t>
            </a:r>
          </a:p>
        </p:txBody>
      </p:sp>
      <p:pic>
        <p:nvPicPr>
          <p:cNvPr id="23" name="Picture 2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9DC2424-D346-A480-28CA-67B1F791F7C6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92" y="2111903"/>
            <a:ext cx="2294384" cy="2294384"/>
          </a:xfrm>
          <a:prstGeom prst="rect">
            <a:avLst/>
          </a:prstGeom>
        </p:spPr>
      </p:pic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EE29F567-9C29-195A-B719-94CEE20D3F56}"/>
              </a:ext>
            </a:extLst>
          </p:cNvPr>
          <p:cNvSpPr/>
          <p:nvPr/>
        </p:nvSpPr>
        <p:spPr>
          <a:xfrm>
            <a:off x="955536" y="4077073"/>
            <a:ext cx="3024336" cy="1474587"/>
          </a:xfrm>
          <a:prstGeom prst="wedgeRoundRectCallou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farmer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zh-CN" alt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clothes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walks through his garden at sunrise with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cat.</a:t>
            </a: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DEDAF77B-64CA-BEBF-E210-DB9EE0B7BF5D}"/>
              </a:ext>
            </a:extLst>
          </p:cNvPr>
          <p:cNvCxnSpPr>
            <a:stCxn id="19" idx="3"/>
            <a:endCxn id="23" idx="1"/>
          </p:cNvCxnSpPr>
          <p:nvPr/>
        </p:nvCxnSpPr>
        <p:spPr>
          <a:xfrm>
            <a:off x="3935760" y="2043635"/>
            <a:ext cx="869032" cy="1215460"/>
          </a:xfrm>
          <a:prstGeom prst="curvedConnector3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76FFD01A-ED5C-320D-E611-98FB45D53BC1}"/>
              </a:ext>
            </a:extLst>
          </p:cNvPr>
          <p:cNvCxnSpPr>
            <a:cxnSpLocks/>
            <a:stCxn id="24" idx="3"/>
            <a:endCxn id="23" idx="1"/>
          </p:cNvCxnSpPr>
          <p:nvPr/>
        </p:nvCxnSpPr>
        <p:spPr>
          <a:xfrm flipV="1">
            <a:off x="3979872" y="3259095"/>
            <a:ext cx="824920" cy="155527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F9008214-621A-33BE-6AF4-C3E0A805DA45}"/>
              </a:ext>
            </a:extLst>
          </p:cNvPr>
          <p:cNvCxnSpPr>
            <a:cxnSpLocks/>
            <a:stCxn id="23" idx="3"/>
            <a:endCxn id="16" idx="1"/>
          </p:cNvCxnSpPr>
          <p:nvPr/>
        </p:nvCxnSpPr>
        <p:spPr>
          <a:xfrm flipV="1">
            <a:off x="7099176" y="2109600"/>
            <a:ext cx="1229352" cy="1149495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3BFA6891-244C-4905-9C72-4F183A85B590}"/>
              </a:ext>
            </a:extLst>
          </p:cNvPr>
          <p:cNvCxnSpPr>
            <a:cxnSpLocks/>
            <a:stCxn id="23" idx="3"/>
            <a:endCxn id="13" idx="1"/>
          </p:cNvCxnSpPr>
          <p:nvPr/>
        </p:nvCxnSpPr>
        <p:spPr>
          <a:xfrm>
            <a:off x="7099176" y="3259095"/>
            <a:ext cx="1229352" cy="1671816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3A422D0-7C28-8F95-7409-59FB765AB3C2}"/>
              </a:ext>
            </a:extLst>
          </p:cNvPr>
          <p:cNvSpPr txBox="1"/>
          <p:nvPr/>
        </p:nvSpPr>
        <p:spPr>
          <a:xfrm>
            <a:off x="4496967" y="4774104"/>
            <a:ext cx="2910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085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B27D-B755-8F9E-A24B-0774240F3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06B4924B-D54E-0063-6B9F-541218D0022C}"/>
              </a:ext>
            </a:extLst>
          </p:cNvPr>
          <p:cNvSpPr/>
          <p:nvPr/>
        </p:nvSpPr>
        <p:spPr>
          <a:xfrm>
            <a:off x="336000" y="2778594"/>
            <a:ext cx="11520000" cy="2954662"/>
          </a:xfrm>
          <a:prstGeom prst="roundRect">
            <a:avLst>
              <a:gd name="adj" fmla="val 105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4A7891-0A6E-AC4A-37EC-44DBBCC4C86F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13FFA-6396-DA63-78C2-D9BA31060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C75112-0D0A-DD4F-FB9B-8AB7DD60B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25518D5-F7EB-8F98-B8BB-A65F04FD8EA8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Intuition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and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Framework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1D6ECB-1EEB-F295-6BC6-3F026A7FF94B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Aligning Atomic Vision Language Concepts for Controllable Image Generation.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BA185C-7A20-926D-0DBA-1B18C5644EDF}"/>
              </a:ext>
            </a:extLst>
          </p:cNvPr>
          <p:cNvCxnSpPr>
            <a:cxnSpLocks/>
          </p:cNvCxnSpPr>
          <p:nvPr/>
        </p:nvCxnSpPr>
        <p:spPr>
          <a:xfrm rot="16200000">
            <a:off x="5059077" y="5346806"/>
            <a:ext cx="754" cy="144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6486637-65E3-4687-E57B-0460DA79E443}"/>
              </a:ext>
            </a:extLst>
          </p:cNvPr>
          <p:cNvSpPr/>
          <p:nvPr/>
        </p:nvSpPr>
        <p:spPr>
          <a:xfrm rot="16200000">
            <a:off x="5446323" y="5235360"/>
            <a:ext cx="204549" cy="18908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24977E-2598-D201-0FB0-112651F8FA1A}"/>
              </a:ext>
            </a:extLst>
          </p:cNvPr>
          <p:cNvSpPr txBox="1"/>
          <p:nvPr/>
        </p:nvSpPr>
        <p:spPr>
          <a:xfrm>
            <a:off x="504274" y="5053758"/>
            <a:ext cx="99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Learnable</a:t>
            </a:r>
          </a:p>
          <a:p>
            <a:pPr algn="ctr"/>
            <a:r>
              <a:rPr lang="en-US" altLang="zh-CN" sz="1600" dirty="0"/>
              <a:t>Query</a:t>
            </a:r>
            <a:endParaRPr lang="en-CN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128BB-D12E-5341-B752-5CC0C8162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577" y="2891484"/>
            <a:ext cx="761089" cy="7700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A7F3A7-4A70-E411-EFEC-836DA832D671}"/>
              </a:ext>
            </a:extLst>
          </p:cNvPr>
          <p:cNvGrpSpPr/>
          <p:nvPr/>
        </p:nvGrpSpPr>
        <p:grpSpPr>
          <a:xfrm>
            <a:off x="1178118" y="3151847"/>
            <a:ext cx="4130216" cy="457200"/>
            <a:chOff x="3015237" y="4015409"/>
            <a:chExt cx="4130216" cy="457200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762FC179-90B4-3E0E-F3F5-0B288CF223F2}"/>
                </a:ext>
              </a:extLst>
            </p:cNvPr>
            <p:cNvSpPr/>
            <p:nvPr/>
          </p:nvSpPr>
          <p:spPr>
            <a:xfrm>
              <a:off x="3015237" y="4015409"/>
              <a:ext cx="4130216" cy="457200"/>
            </a:xfrm>
            <a:prstGeom prst="wedgeRoundRectCallout">
              <a:avLst>
                <a:gd name="adj1" fmla="val -36622"/>
                <a:gd name="adj2" fmla="val 81808"/>
                <a:gd name="adj3" fmla="val 16667"/>
              </a:avLst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4EA326-B251-E684-C915-182DF21FAAB9}"/>
                </a:ext>
              </a:extLst>
            </p:cNvPr>
            <p:cNvSpPr txBox="1"/>
            <p:nvPr/>
          </p:nvSpPr>
          <p:spPr>
            <a:xfrm>
              <a:off x="3015237" y="4066520"/>
              <a:ext cx="4130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 cat holding a sign that says “Concept Aligner”</a:t>
              </a:r>
              <a:endParaRPr lang="en-CN" sz="1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10E8D3-5D86-8BA0-713B-4EDC2836988B}"/>
              </a:ext>
            </a:extLst>
          </p:cNvPr>
          <p:cNvGrpSpPr/>
          <p:nvPr/>
        </p:nvGrpSpPr>
        <p:grpSpPr>
          <a:xfrm>
            <a:off x="1902663" y="3893112"/>
            <a:ext cx="2685161" cy="522997"/>
            <a:chOff x="1297034" y="4301054"/>
            <a:chExt cx="2685161" cy="52299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8C04AC-4F7D-FADF-55F8-AB549AD7E496}"/>
                </a:ext>
              </a:extLst>
            </p:cNvPr>
            <p:cNvSpPr/>
            <p:nvPr/>
          </p:nvSpPr>
          <p:spPr>
            <a:xfrm>
              <a:off x="1297034" y="4301054"/>
              <a:ext cx="2685161" cy="5116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Pretrained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Text</a:t>
              </a:r>
              <a:r>
                <a:rPr lang="zh-CN" altLang="en-US" dirty="0">
                  <a:solidFill>
                    <a:schemeClr val="tx1"/>
                  </a:solidFill>
                </a:rPr>
                <a:t> </a:t>
              </a:r>
              <a:r>
                <a:rPr lang="en-US" altLang="zh-CN" dirty="0">
                  <a:solidFill>
                    <a:schemeClr val="tx1"/>
                  </a:solidFill>
                </a:rPr>
                <a:t>Encoder</a:t>
              </a:r>
              <a:endParaRPr lang="en-CN" dirty="0">
                <a:solidFill>
                  <a:schemeClr val="tx1"/>
                </a:solidFill>
              </a:endParaRPr>
            </a:p>
          </p:txBody>
        </p:sp>
        <p:pic>
          <p:nvPicPr>
            <p:cNvPr id="18" name="Graphic 17" descr="Snowflake with solid fill">
              <a:extLst>
                <a:ext uri="{FF2B5EF4-FFF2-40B4-BE49-F238E27FC236}">
                  <a16:creationId xmlns:a16="http://schemas.microsoft.com/office/drawing/2014/main" id="{D480E774-6812-E699-24E1-2DDA11CDE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25152" y="4607847"/>
              <a:ext cx="216204" cy="216204"/>
            </a:xfrm>
            <a:prstGeom prst="rect">
              <a:avLst/>
            </a:prstGeom>
          </p:spPr>
        </p:pic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0E5DD6-A306-83AE-19F8-DC2DA1E00032}"/>
              </a:ext>
            </a:extLst>
          </p:cNvPr>
          <p:cNvCxnSpPr>
            <a:cxnSpLocks/>
            <a:stCxn id="11" idx="2"/>
            <a:endCxn id="17" idx="0"/>
          </p:cNvCxnSpPr>
          <p:nvPr/>
        </p:nvCxnSpPr>
        <p:spPr>
          <a:xfrm>
            <a:off x="3243226" y="3609047"/>
            <a:ext cx="2018" cy="2840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F9DDE8-23C1-D05A-E8C1-1D4EDB4FEA2B}"/>
                  </a:ext>
                </a:extLst>
              </p:cNvPr>
              <p:cNvSpPr txBox="1"/>
              <p:nvPr/>
            </p:nvSpPr>
            <p:spPr>
              <a:xfrm>
                <a:off x="708335" y="3195781"/>
                <a:ext cx="4697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𝐭</m:t>
                      </m:r>
                    </m:oMath>
                  </m:oMathPara>
                </a14:m>
                <a:endParaRPr lang="en-CN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F9DDE8-23C1-D05A-E8C1-1D4EDB4F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35" y="3195781"/>
                <a:ext cx="46978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0F08486-C987-59A5-C4CF-E5B80CA16702}"/>
              </a:ext>
            </a:extLst>
          </p:cNvPr>
          <p:cNvSpPr/>
          <p:nvPr/>
        </p:nvSpPr>
        <p:spPr>
          <a:xfrm>
            <a:off x="2793226" y="4644259"/>
            <a:ext cx="900000" cy="1890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210C0CA-EFA7-BEAB-F390-FDCD311170AB}"/>
              </a:ext>
            </a:extLst>
          </p:cNvPr>
          <p:cNvCxnSpPr>
            <a:cxnSpLocks/>
          </p:cNvCxnSpPr>
          <p:nvPr/>
        </p:nvCxnSpPr>
        <p:spPr>
          <a:xfrm flipH="1">
            <a:off x="3242849" y="4404712"/>
            <a:ext cx="1" cy="2395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27B176-D297-1C72-0A33-04B561A0BD52}"/>
                  </a:ext>
                </a:extLst>
              </p:cNvPr>
              <p:cNvSpPr txBox="1"/>
              <p:nvPr/>
            </p:nvSpPr>
            <p:spPr>
              <a:xfrm>
                <a:off x="2396075" y="4438589"/>
                <a:ext cx="4697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𝐭</m:t>
                          </m:r>
                        </m:e>
                      </m:acc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27B176-D297-1C72-0A33-04B561A0B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75" y="4438589"/>
                <a:ext cx="46978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2B35AA-6748-7DD8-3515-BB247FBBF231}"/>
              </a:ext>
            </a:extLst>
          </p:cNvPr>
          <p:cNvSpPr/>
          <p:nvPr/>
        </p:nvSpPr>
        <p:spPr>
          <a:xfrm rot="5400000">
            <a:off x="1291539" y="5251603"/>
            <a:ext cx="565094" cy="1890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7B0A3A-F431-B702-C0C1-BB109327BD29}"/>
              </a:ext>
            </a:extLst>
          </p:cNvPr>
          <p:cNvCxnSpPr>
            <a:cxnSpLocks/>
          </p:cNvCxnSpPr>
          <p:nvPr/>
        </p:nvCxnSpPr>
        <p:spPr>
          <a:xfrm flipH="1">
            <a:off x="3242849" y="4835427"/>
            <a:ext cx="754" cy="2395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C5C432-866C-597E-0690-87137B344B39}"/>
              </a:ext>
            </a:extLst>
          </p:cNvPr>
          <p:cNvGrpSpPr/>
          <p:nvPr/>
        </p:nvGrpSpPr>
        <p:grpSpPr>
          <a:xfrm>
            <a:off x="1939665" y="5090345"/>
            <a:ext cx="2607123" cy="511600"/>
            <a:chOff x="1351436" y="5480833"/>
            <a:chExt cx="2607123" cy="511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3291581-98C2-F034-B756-E274C8F41A6F}"/>
                    </a:ext>
                  </a:extLst>
                </p:cNvPr>
                <p:cNvSpPr/>
                <p:nvPr/>
              </p:nvSpPr>
              <p:spPr>
                <a:xfrm>
                  <a:off x="1351436" y="5480833"/>
                  <a:ext cx="2607123" cy="5116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</a:rPr>
                    <a:t>Perceive-</a:t>
                  </a:r>
                  <a:r>
                    <a:rPr lang="en-US" altLang="zh-CN" dirty="0" err="1">
                      <a:solidFill>
                        <a:schemeClr val="tx1"/>
                      </a:solidFill>
                    </a:rPr>
                    <a:t>resampler</a:t>
                  </a:r>
                  <a:r>
                    <a:rPr lang="zh-CN" altLang="en-US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CN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4BA5D162-4504-56E5-03B1-4972EA4A3D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1436" y="5480833"/>
                  <a:ext cx="2607123" cy="511600"/>
                </a:xfrm>
                <a:prstGeom prst="rect">
                  <a:avLst/>
                </a:prstGeom>
                <a:blipFill>
                  <a:blip r:embed="rId10"/>
                  <a:stretch>
                    <a:fillRect b="-4651"/>
                  </a:stretch>
                </a:blipFill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5" name="Graphic 34" descr="Fire with solid fill">
              <a:extLst>
                <a:ext uri="{FF2B5EF4-FFF2-40B4-BE49-F238E27FC236}">
                  <a16:creationId xmlns:a16="http://schemas.microsoft.com/office/drawing/2014/main" id="{5ADA1DB3-90C0-0836-E591-854A0F720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51436" y="5776433"/>
              <a:ext cx="216000" cy="216000"/>
            </a:xfrm>
            <a:prstGeom prst="rect">
              <a:avLst/>
            </a:prstGeom>
          </p:spPr>
        </p:pic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5E1DC6E-E131-D804-2004-066B73803AED}"/>
              </a:ext>
            </a:extLst>
          </p:cNvPr>
          <p:cNvCxnSpPr>
            <a:cxnSpLocks/>
          </p:cNvCxnSpPr>
          <p:nvPr/>
        </p:nvCxnSpPr>
        <p:spPr>
          <a:xfrm rot="16200000">
            <a:off x="1806614" y="5301797"/>
            <a:ext cx="754" cy="2395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7448537-7021-EDF3-D103-7729E15D5DA3}"/>
                  </a:ext>
                </a:extLst>
              </p:cNvPr>
              <p:cNvSpPr txBox="1"/>
              <p:nvPr/>
            </p:nvSpPr>
            <p:spPr>
              <a:xfrm>
                <a:off x="4467369" y="4768065"/>
                <a:ext cx="469783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7448537-7021-EDF3-D103-7729E15D5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369" y="4768065"/>
                <a:ext cx="469783" cy="3742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713DD83-720C-D159-BBAB-7B5DF375BF94}"/>
              </a:ext>
            </a:extLst>
          </p:cNvPr>
          <p:cNvCxnSpPr>
            <a:cxnSpLocks/>
          </p:cNvCxnSpPr>
          <p:nvPr/>
        </p:nvCxnSpPr>
        <p:spPr>
          <a:xfrm>
            <a:off x="7135932" y="3648875"/>
            <a:ext cx="378" cy="25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56B7229-9FB1-EA81-70DB-5B4084C97817}"/>
              </a:ext>
            </a:extLst>
          </p:cNvPr>
          <p:cNvCxnSpPr>
            <a:cxnSpLocks/>
          </p:cNvCxnSpPr>
          <p:nvPr/>
        </p:nvCxnSpPr>
        <p:spPr>
          <a:xfrm flipH="1">
            <a:off x="7136121" y="4423190"/>
            <a:ext cx="1" cy="2395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713C5AA-C00A-01B1-8188-0BBC1BD5B974}"/>
              </a:ext>
            </a:extLst>
          </p:cNvPr>
          <p:cNvSpPr/>
          <p:nvPr/>
        </p:nvSpPr>
        <p:spPr>
          <a:xfrm>
            <a:off x="6686121" y="4672224"/>
            <a:ext cx="900000" cy="1890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CD533D-0C09-0B21-4178-BB97D83F83C2}"/>
                  </a:ext>
                </a:extLst>
              </p:cNvPr>
              <p:cNvSpPr txBox="1"/>
              <p:nvPr/>
            </p:nvSpPr>
            <p:spPr>
              <a:xfrm>
                <a:off x="6284480" y="4413726"/>
                <a:ext cx="4697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𝝐</m:t>
                      </m:r>
                    </m:oMath>
                  </m:oMathPara>
                </a14:m>
                <a:endParaRPr lang="en-CN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CD533D-0C09-0B21-4178-BB97D83F8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480" y="4413726"/>
                <a:ext cx="46978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66E42BA-2025-76E1-A2B1-F64A54DEF694}"/>
                  </a:ext>
                </a:extLst>
              </p:cNvPr>
              <p:cNvSpPr txBox="1"/>
              <p:nvPr/>
            </p:nvSpPr>
            <p:spPr>
              <a:xfrm>
                <a:off x="6271755" y="3091866"/>
                <a:ext cx="4697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𝐢</m:t>
                      </m:r>
                    </m:oMath>
                  </m:oMathPara>
                </a14:m>
                <a:endParaRPr lang="en-CN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66E42BA-2025-76E1-A2B1-F64A54DEF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755" y="3091866"/>
                <a:ext cx="46978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6CDECDE-DC6A-2609-6A98-E29A6B7822E6}"/>
              </a:ext>
            </a:extLst>
          </p:cNvPr>
          <p:cNvCxnSpPr>
            <a:cxnSpLocks/>
          </p:cNvCxnSpPr>
          <p:nvPr/>
        </p:nvCxnSpPr>
        <p:spPr>
          <a:xfrm rot="16200000">
            <a:off x="4673841" y="5301797"/>
            <a:ext cx="754" cy="2395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7545C80-4921-6C36-C3A9-CA116B462EA6}"/>
              </a:ext>
            </a:extLst>
          </p:cNvPr>
          <p:cNvSpPr/>
          <p:nvPr/>
        </p:nvSpPr>
        <p:spPr>
          <a:xfrm rot="5400000">
            <a:off x="4608682" y="5251603"/>
            <a:ext cx="565094" cy="1890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B5ADE14F-DCBF-9697-97E6-302F48ACF775}"/>
              </a:ext>
            </a:extLst>
          </p:cNvPr>
          <p:cNvSpPr/>
          <p:nvPr/>
        </p:nvSpPr>
        <p:spPr>
          <a:xfrm rot="5400000">
            <a:off x="5266050" y="5251603"/>
            <a:ext cx="565094" cy="18908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1168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EFB3011-4E0C-F345-531E-37052BC5781E}"/>
              </a:ext>
            </a:extLst>
          </p:cNvPr>
          <p:cNvGrpSpPr/>
          <p:nvPr/>
        </p:nvGrpSpPr>
        <p:grpSpPr>
          <a:xfrm rot="5400000">
            <a:off x="5120120" y="4394692"/>
            <a:ext cx="189106" cy="567904"/>
            <a:chOff x="6971522" y="5482916"/>
            <a:chExt cx="189106" cy="567904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E9D60A1F-BDE7-1EA4-49DC-BA6D516743B7}"/>
                </a:ext>
              </a:extLst>
            </p:cNvPr>
            <p:cNvSpPr/>
            <p:nvPr/>
          </p:nvSpPr>
          <p:spPr>
            <a:xfrm rot="5400000">
              <a:off x="6963790" y="5854003"/>
              <a:ext cx="204549" cy="189085"/>
            </a:xfrm>
            <a:prstGeom prst="roundRect">
              <a:avLst>
                <a:gd name="adj" fmla="val 864"/>
              </a:avLst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3123562-62D2-C935-CAE4-B4FC1F83C2F5}"/>
                </a:ext>
              </a:extLst>
            </p:cNvPr>
            <p:cNvSpPr/>
            <p:nvPr/>
          </p:nvSpPr>
          <p:spPr>
            <a:xfrm rot="5400000">
              <a:off x="6963811" y="5490648"/>
              <a:ext cx="204549" cy="189085"/>
            </a:xfrm>
            <a:prstGeom prst="roundRect">
              <a:avLst>
                <a:gd name="adj" fmla="val 7185"/>
              </a:avLst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33A3CA64-3F6D-F86E-3A10-CCC39856DA72}"/>
                </a:ext>
              </a:extLst>
            </p:cNvPr>
            <p:cNvSpPr/>
            <p:nvPr/>
          </p:nvSpPr>
          <p:spPr>
            <a:xfrm rot="5400000">
              <a:off x="6783538" y="5670921"/>
              <a:ext cx="565094" cy="189085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A588D9F-47E3-2A82-48A3-F107F07B29A9}"/>
                  </a:ext>
                </a:extLst>
              </p:cNvPr>
              <p:cNvSpPr txBox="1"/>
              <p:nvPr/>
            </p:nvSpPr>
            <p:spPr>
              <a:xfrm>
                <a:off x="4595690" y="4259866"/>
                <a:ext cx="4697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𝐦</m:t>
                      </m:r>
                    </m:oMath>
                  </m:oMathPara>
                </a14:m>
                <a:endParaRPr lang="en-CN" b="1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A588D9F-47E3-2A82-48A3-F107F07B2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690" y="4259866"/>
                <a:ext cx="469783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0525950-44F4-EC4C-0D56-BBB2D19301D4}"/>
              </a:ext>
            </a:extLst>
          </p:cNvPr>
          <p:cNvCxnSpPr>
            <a:cxnSpLocks/>
          </p:cNvCxnSpPr>
          <p:nvPr/>
        </p:nvCxnSpPr>
        <p:spPr>
          <a:xfrm>
            <a:off x="5214521" y="4783057"/>
            <a:ext cx="0" cy="468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527E07-8A0E-34FE-5704-4B2FD4EE1FFA}"/>
              </a:ext>
            </a:extLst>
          </p:cNvPr>
          <p:cNvGrpSpPr/>
          <p:nvPr/>
        </p:nvGrpSpPr>
        <p:grpSpPr>
          <a:xfrm>
            <a:off x="5904095" y="5074102"/>
            <a:ext cx="2464053" cy="511600"/>
            <a:chOff x="5352014" y="5482044"/>
            <a:chExt cx="2464053" cy="511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1BB65E4-E64A-C50E-61CD-5AC196933570}"/>
                    </a:ext>
                  </a:extLst>
                </p:cNvPr>
                <p:cNvSpPr/>
                <p:nvPr/>
              </p:nvSpPr>
              <p:spPr>
                <a:xfrm>
                  <a:off x="5352014" y="5482044"/>
                  <a:ext cx="2464053" cy="5116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</a:rPr>
                    <a:t>Concept</a:t>
                  </a:r>
                  <a:r>
                    <a:rPr lang="zh-CN" altLang="en-US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altLang="zh-CN" dirty="0">
                      <a:solidFill>
                        <a:schemeClr val="tx1"/>
                      </a:solidFill>
                    </a:rPr>
                    <a:t>Network</a:t>
                  </a:r>
                  <a:r>
                    <a:rPr lang="zh-CN" altLang="en-US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CN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08" name="Rectangle 1107">
                  <a:extLst>
                    <a:ext uri="{FF2B5EF4-FFF2-40B4-BE49-F238E27FC236}">
                      <a16:creationId xmlns:a16="http://schemas.microsoft.com/office/drawing/2014/main" id="{B6CB6695-F878-1105-E895-37EBECB5D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014" y="5482044"/>
                  <a:ext cx="2464053" cy="511600"/>
                </a:xfrm>
                <a:prstGeom prst="rect">
                  <a:avLst/>
                </a:prstGeom>
                <a:blipFill>
                  <a:blip r:embed="rId17"/>
                  <a:stretch>
                    <a:fillRect b="-4651"/>
                  </a:stretch>
                </a:blipFill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5" name="Graphic 54" descr="Fire with solid fill">
              <a:extLst>
                <a:ext uri="{FF2B5EF4-FFF2-40B4-BE49-F238E27FC236}">
                  <a16:creationId xmlns:a16="http://schemas.microsoft.com/office/drawing/2014/main" id="{171B887C-212A-2447-5F85-03715100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52014" y="5751701"/>
              <a:ext cx="216000" cy="2160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A6B8E70-0B01-6DD7-9687-0658589AC345}"/>
              </a:ext>
            </a:extLst>
          </p:cNvPr>
          <p:cNvGrpSpPr/>
          <p:nvPr/>
        </p:nvGrpSpPr>
        <p:grpSpPr>
          <a:xfrm>
            <a:off x="5904095" y="3899972"/>
            <a:ext cx="2464053" cy="511600"/>
            <a:chOff x="5352013" y="4319867"/>
            <a:chExt cx="2464053" cy="511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5E84B7-E77B-46AD-C544-AC04A6EF202C}"/>
                    </a:ext>
                  </a:extLst>
                </p:cNvPr>
                <p:cNvSpPr/>
                <p:nvPr/>
              </p:nvSpPr>
              <p:spPr>
                <a:xfrm>
                  <a:off x="5352013" y="4319867"/>
                  <a:ext cx="2464053" cy="5116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N" altLang="zh-CN" dirty="0">
                      <a:solidFill>
                        <a:schemeClr val="tx1"/>
                      </a:solidFill>
                    </a:rPr>
                    <a:t>Image</a:t>
                  </a:r>
                  <a:r>
                    <a:rPr lang="zh-CN" altLang="en-US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altLang="zh-CN" dirty="0">
                      <a:solidFill>
                        <a:schemeClr val="tx1"/>
                      </a:solidFill>
                    </a:rPr>
                    <a:t>Encoder</a:t>
                  </a:r>
                  <a:r>
                    <a:rPr lang="zh-CN" altLang="en-US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CN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15" name="Rectangle 1114">
                  <a:extLst>
                    <a:ext uri="{FF2B5EF4-FFF2-40B4-BE49-F238E27FC236}">
                      <a16:creationId xmlns:a16="http://schemas.microsoft.com/office/drawing/2014/main" id="{73C411C4-E7BB-0E13-0A7D-40156F85D9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2013" y="4319867"/>
                  <a:ext cx="2464053" cy="511600"/>
                </a:xfrm>
                <a:prstGeom prst="rect">
                  <a:avLst/>
                </a:prstGeom>
                <a:blipFill>
                  <a:blip r:embed="rId18"/>
                  <a:stretch>
                    <a:fillRect b="-2273"/>
                  </a:stretch>
                </a:blipFill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8" name="Graphic 57" descr="Fire with solid fill">
              <a:extLst>
                <a:ext uri="{FF2B5EF4-FFF2-40B4-BE49-F238E27FC236}">
                  <a16:creationId xmlns:a16="http://schemas.microsoft.com/office/drawing/2014/main" id="{08281CBC-AEC6-A56E-2E11-51D3C7169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69301" y="4606515"/>
              <a:ext cx="216000" cy="216000"/>
            </a:xfrm>
            <a:prstGeom prst="rect">
              <a:avLst/>
            </a:prstGeom>
          </p:spPr>
        </p:pic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90B9BE7-E888-316F-1B60-AC59DEDD2316}"/>
              </a:ext>
            </a:extLst>
          </p:cNvPr>
          <p:cNvCxnSpPr>
            <a:cxnSpLocks/>
          </p:cNvCxnSpPr>
          <p:nvPr/>
        </p:nvCxnSpPr>
        <p:spPr>
          <a:xfrm flipH="1">
            <a:off x="7135932" y="4857964"/>
            <a:ext cx="1" cy="216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5B9268F-FBD6-48FF-43F4-B39A5868991B}"/>
              </a:ext>
            </a:extLst>
          </p:cNvPr>
          <p:cNvCxnSpPr>
            <a:cxnSpLocks/>
          </p:cNvCxnSpPr>
          <p:nvPr/>
        </p:nvCxnSpPr>
        <p:spPr>
          <a:xfrm rot="16200000">
            <a:off x="5777507" y="5301042"/>
            <a:ext cx="754" cy="2395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3E4C69-1929-2F64-09BC-D65C34FEA051}"/>
              </a:ext>
            </a:extLst>
          </p:cNvPr>
          <p:cNvGrpSpPr/>
          <p:nvPr/>
        </p:nvGrpSpPr>
        <p:grpSpPr>
          <a:xfrm>
            <a:off x="8723403" y="5047783"/>
            <a:ext cx="189086" cy="565094"/>
            <a:chOff x="8195225" y="5461701"/>
            <a:chExt cx="189086" cy="565094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E217343A-EB9C-B5AB-5992-A5009FF3EF59}"/>
                </a:ext>
              </a:extLst>
            </p:cNvPr>
            <p:cNvSpPr/>
            <p:nvPr/>
          </p:nvSpPr>
          <p:spPr>
            <a:xfrm rot="16200000">
              <a:off x="8187494" y="5638664"/>
              <a:ext cx="204549" cy="189085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5B6B93A0-2E84-587E-0637-D3730747DD11}"/>
                </a:ext>
              </a:extLst>
            </p:cNvPr>
            <p:cNvSpPr/>
            <p:nvPr/>
          </p:nvSpPr>
          <p:spPr>
            <a:xfrm rot="5400000">
              <a:off x="8007221" y="5649705"/>
              <a:ext cx="565094" cy="18908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70000"/>
              </a:schemeClr>
            </a:solidFill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DC2FF55-C988-9063-0568-192A968F78A7}"/>
              </a:ext>
            </a:extLst>
          </p:cNvPr>
          <p:cNvCxnSpPr>
            <a:cxnSpLocks/>
          </p:cNvCxnSpPr>
          <p:nvPr/>
        </p:nvCxnSpPr>
        <p:spPr>
          <a:xfrm>
            <a:off x="8368148" y="5405327"/>
            <a:ext cx="355256" cy="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BAE309B-F8EF-5593-211F-8DA1CF9AE1CE}"/>
                  </a:ext>
                </a:extLst>
              </p:cNvPr>
              <p:cNvSpPr txBox="1"/>
              <p:nvPr/>
            </p:nvSpPr>
            <p:spPr>
              <a:xfrm>
                <a:off x="8311206" y="4738801"/>
                <a:ext cx="469783" cy="3742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BAE309B-F8EF-5593-211F-8DA1CF9AE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1206" y="4738801"/>
                <a:ext cx="469783" cy="37427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7E0E378D-030B-0453-3983-A5647ABD0D90}"/>
              </a:ext>
            </a:extLst>
          </p:cNvPr>
          <p:cNvGrpSpPr/>
          <p:nvPr/>
        </p:nvGrpSpPr>
        <p:grpSpPr>
          <a:xfrm>
            <a:off x="9425668" y="3903464"/>
            <a:ext cx="1088058" cy="900000"/>
            <a:chOff x="10096611" y="1253520"/>
            <a:chExt cx="1088058" cy="90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2ECE4AF-A3AA-1D3D-0087-185D270F9E7D}"/>
                    </a:ext>
                  </a:extLst>
                </p:cNvPr>
                <p:cNvSpPr/>
                <p:nvPr/>
              </p:nvSpPr>
              <p:spPr>
                <a:xfrm>
                  <a:off x="10096611" y="1253520"/>
                  <a:ext cx="1088058" cy="9000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</a:rPr>
                    <a:t>Diffusion</a:t>
                  </a:r>
                </a:p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</a:rPr>
                    <a:t>Model</a:t>
                  </a:r>
                  <a:r>
                    <a:rPr lang="zh-CN" altLang="en-US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（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zh-CN" alt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）</m:t>
                      </m:r>
                    </m:oMath>
                  </a14:m>
                  <a:endParaRPr lang="en-US" altLang="zh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29" name="Rectangle 1128">
                  <a:extLst>
                    <a:ext uri="{FF2B5EF4-FFF2-40B4-BE49-F238E27FC236}">
                      <a16:creationId xmlns:a16="http://schemas.microsoft.com/office/drawing/2014/main" id="{14681FAB-5676-67DE-880C-7D84965736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6611" y="1253520"/>
                  <a:ext cx="1088058" cy="900000"/>
                </a:xfrm>
                <a:prstGeom prst="rect">
                  <a:avLst/>
                </a:prstGeom>
                <a:blipFill>
                  <a:blip r:embed="rId20"/>
                  <a:stretch>
                    <a:fillRect t="-2740" b="-4110"/>
                  </a:stretch>
                </a:blip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8" name="Graphic 67" descr="Fire with solid fill">
              <a:extLst>
                <a:ext uri="{FF2B5EF4-FFF2-40B4-BE49-F238E27FC236}">
                  <a16:creationId xmlns:a16="http://schemas.microsoft.com/office/drawing/2014/main" id="{E4953420-40B3-E39B-DF67-CDA69BA2E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07626" y="1935580"/>
              <a:ext cx="216000" cy="21600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4DB3E9-52E4-4BE0-1254-87853A6BCB0F}"/>
              </a:ext>
            </a:extLst>
          </p:cNvPr>
          <p:cNvGrpSpPr/>
          <p:nvPr/>
        </p:nvGrpSpPr>
        <p:grpSpPr>
          <a:xfrm>
            <a:off x="8418612" y="2990274"/>
            <a:ext cx="761089" cy="770096"/>
            <a:chOff x="8139716" y="4211205"/>
            <a:chExt cx="761089" cy="77009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19F154F-E396-B6B5-9F66-5A32C91A0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9716" y="4211205"/>
              <a:ext cx="761089" cy="770096"/>
            </a:xfrm>
            <a:prstGeom prst="rect">
              <a:avLst/>
            </a:prstGeom>
          </p:spPr>
        </p:pic>
        <p:pic>
          <p:nvPicPr>
            <p:cNvPr id="71" name="Picture 2" descr="Noise: White, Pink, Brown, etc. - What's the Difference? - RouteNote Create  Blog">
              <a:extLst>
                <a:ext uri="{FF2B5EF4-FFF2-40B4-BE49-F238E27FC236}">
                  <a16:creationId xmlns:a16="http://schemas.microsoft.com/office/drawing/2014/main" id="{EE12AFAE-BF3F-2673-3011-8A9C572CAA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1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9716" y="4212427"/>
              <a:ext cx="743516" cy="754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Arc 71">
            <a:extLst>
              <a:ext uri="{FF2B5EF4-FFF2-40B4-BE49-F238E27FC236}">
                <a16:creationId xmlns:a16="http://schemas.microsoft.com/office/drawing/2014/main" id="{44A16367-8252-3C63-59CE-D2A5BACC9777}"/>
              </a:ext>
            </a:extLst>
          </p:cNvPr>
          <p:cNvSpPr/>
          <p:nvPr/>
        </p:nvSpPr>
        <p:spPr>
          <a:xfrm rot="10800000">
            <a:off x="8813011" y="3246652"/>
            <a:ext cx="1193832" cy="998470"/>
          </a:xfrm>
          <a:prstGeom prst="arc">
            <a:avLst>
              <a:gd name="adj1" fmla="val 16200000"/>
              <a:gd name="adj2" fmla="val 21460272"/>
            </a:avLst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5F3C195E-B6CB-941C-64AA-D67344880F2D}"/>
              </a:ext>
            </a:extLst>
          </p:cNvPr>
          <p:cNvSpPr/>
          <p:nvPr/>
        </p:nvSpPr>
        <p:spPr>
          <a:xfrm rot="10800000" flipV="1">
            <a:off x="8817946" y="4554523"/>
            <a:ext cx="1193832" cy="998470"/>
          </a:xfrm>
          <a:prstGeom prst="arc">
            <a:avLst>
              <a:gd name="adj1" fmla="val 16200000"/>
              <a:gd name="adj2" fmla="val 21460272"/>
            </a:avLst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038BB06-F0C0-EAF6-6C6C-4517FC689DCC}"/>
              </a:ext>
            </a:extLst>
          </p:cNvPr>
          <p:cNvCxnSpPr>
            <a:cxnSpLocks/>
          </p:cNvCxnSpPr>
          <p:nvPr/>
        </p:nvCxnSpPr>
        <p:spPr>
          <a:xfrm rot="16200000">
            <a:off x="10660751" y="4231291"/>
            <a:ext cx="754" cy="2395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00CFA63C-18A6-CE39-1602-F0CA3337B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678" y="3968705"/>
            <a:ext cx="761089" cy="770096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C4C50CC-996E-D031-A712-D8521EE4894F}"/>
              </a:ext>
            </a:extLst>
          </p:cNvPr>
          <p:cNvCxnSpPr>
            <a:cxnSpLocks/>
          </p:cNvCxnSpPr>
          <p:nvPr/>
        </p:nvCxnSpPr>
        <p:spPr>
          <a:xfrm rot="16200000">
            <a:off x="7771372" y="4647370"/>
            <a:ext cx="754" cy="2395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C588F0B-4B4A-0F64-FAAE-FE42EE49AF7C}"/>
                  </a:ext>
                </a:extLst>
              </p:cNvPr>
              <p:cNvSpPr txBox="1"/>
              <p:nvPr/>
            </p:nvSpPr>
            <p:spPr>
              <a:xfrm>
                <a:off x="9838011" y="3091866"/>
                <a:ext cx="432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diff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C588F0B-4B4A-0F64-FAAE-FE42EE49A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011" y="3091866"/>
                <a:ext cx="432592" cy="369332"/>
              </a:xfrm>
              <a:prstGeom prst="rect">
                <a:avLst/>
              </a:prstGeom>
              <a:blipFill>
                <a:blip r:embed="rId22"/>
                <a:stretch>
                  <a:fillRect l="-22857" r="-57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7FD4F38-5BFA-0923-5A83-12DB03E3152F}"/>
              </a:ext>
            </a:extLst>
          </p:cNvPr>
          <p:cNvCxnSpPr>
            <a:cxnSpLocks/>
          </p:cNvCxnSpPr>
          <p:nvPr/>
        </p:nvCxnSpPr>
        <p:spPr>
          <a:xfrm rot="16200000">
            <a:off x="9483008" y="3075830"/>
            <a:ext cx="754" cy="43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Arc 78">
            <a:extLst>
              <a:ext uri="{FF2B5EF4-FFF2-40B4-BE49-F238E27FC236}">
                <a16:creationId xmlns:a16="http://schemas.microsoft.com/office/drawing/2014/main" id="{2A52F686-07BD-9E51-9984-16202DF0A8A6}"/>
              </a:ext>
            </a:extLst>
          </p:cNvPr>
          <p:cNvSpPr/>
          <p:nvPr/>
        </p:nvSpPr>
        <p:spPr>
          <a:xfrm rot="10800000" flipH="1" flipV="1">
            <a:off x="9725698" y="3314847"/>
            <a:ext cx="1418622" cy="1305371"/>
          </a:xfrm>
          <a:prstGeom prst="arc">
            <a:avLst>
              <a:gd name="adj1" fmla="val 16200000"/>
              <a:gd name="adj2" fmla="val 21460272"/>
            </a:avLst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CE35557-D43B-8C26-FA64-73F4BA0ADA85}"/>
                  </a:ext>
                </a:extLst>
              </p:cNvPr>
              <p:cNvSpPr txBox="1"/>
              <p:nvPr/>
            </p:nvSpPr>
            <p:spPr>
              <a:xfrm>
                <a:off x="7933893" y="4566852"/>
                <a:ext cx="432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kl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CE35557-D43B-8C26-FA64-73F4BA0AD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893" y="4566852"/>
                <a:ext cx="432592" cy="369332"/>
              </a:xfrm>
              <a:prstGeom prst="rect">
                <a:avLst/>
              </a:prstGeom>
              <a:blipFill>
                <a:blip r:embed="rId23"/>
                <a:stretch>
                  <a:fillRect l="-857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4DED595-828F-5454-39D3-A5CFA80C0DB2}"/>
              </a:ext>
            </a:extLst>
          </p:cNvPr>
          <p:cNvCxnSpPr>
            <a:cxnSpLocks/>
          </p:cNvCxnSpPr>
          <p:nvPr/>
        </p:nvCxnSpPr>
        <p:spPr>
          <a:xfrm rot="16200000">
            <a:off x="5676642" y="4557485"/>
            <a:ext cx="754" cy="2395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0DBD501-1954-F11E-CFCC-1F55A0F094E5}"/>
                  </a:ext>
                </a:extLst>
              </p:cNvPr>
              <p:cNvSpPr txBox="1"/>
              <p:nvPr/>
            </p:nvSpPr>
            <p:spPr>
              <a:xfrm>
                <a:off x="5869044" y="4476967"/>
                <a:ext cx="432592" cy="394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spa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0DBD501-1954-F11E-CFCC-1F55A0F09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044" y="4476967"/>
                <a:ext cx="432592" cy="394019"/>
              </a:xfrm>
              <a:prstGeom prst="rect">
                <a:avLst/>
              </a:prstGeom>
              <a:blipFill>
                <a:blip r:embed="rId24"/>
                <a:stretch>
                  <a:fillRect l="-22857" r="-2857" b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64F80B1-79CF-7FB7-9E18-B1689A404366}"/>
                  </a:ext>
                </a:extLst>
              </p:cNvPr>
              <p:cNvSpPr txBox="1"/>
              <p:nvPr/>
            </p:nvSpPr>
            <p:spPr>
              <a:xfrm>
                <a:off x="5011374" y="5144917"/>
                <a:ext cx="2161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⊙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64F80B1-79CF-7FB7-9E18-B1689A404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374" y="5144917"/>
                <a:ext cx="216195" cy="369332"/>
              </a:xfrm>
              <a:prstGeom prst="rect">
                <a:avLst/>
              </a:prstGeom>
              <a:blipFill>
                <a:blip r:embed="rId25"/>
                <a:stretch>
                  <a:fillRect r="-88889" b="-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6E63720-95D6-6EFE-D7D3-E3C95DDC17B7}"/>
              </a:ext>
            </a:extLst>
          </p:cNvPr>
          <p:cNvCxnSpPr>
            <a:cxnSpLocks/>
          </p:cNvCxnSpPr>
          <p:nvPr/>
        </p:nvCxnSpPr>
        <p:spPr>
          <a:xfrm rot="16200000">
            <a:off x="5384785" y="5346805"/>
            <a:ext cx="754" cy="144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09A0FF36-9A71-6534-D1AB-CD41B079D885}"/>
              </a:ext>
            </a:extLst>
          </p:cNvPr>
          <p:cNvSpPr/>
          <p:nvPr/>
        </p:nvSpPr>
        <p:spPr>
          <a:xfrm rot="16200000" flipV="1">
            <a:off x="2859859" y="3749692"/>
            <a:ext cx="251153" cy="4292038"/>
          </a:xfrm>
          <a:prstGeom prst="leftBrace">
            <a:avLst>
              <a:gd name="adj1" fmla="val 57559"/>
              <a:gd name="adj2" fmla="val 50000"/>
            </a:avLst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6" name="Left Brace 85">
            <a:extLst>
              <a:ext uri="{FF2B5EF4-FFF2-40B4-BE49-F238E27FC236}">
                <a16:creationId xmlns:a16="http://schemas.microsoft.com/office/drawing/2014/main" id="{FB1994B3-890B-6C86-85A0-958142FF41B1}"/>
              </a:ext>
            </a:extLst>
          </p:cNvPr>
          <p:cNvSpPr/>
          <p:nvPr/>
        </p:nvSpPr>
        <p:spPr>
          <a:xfrm rot="16200000" flipV="1">
            <a:off x="6714087" y="4335119"/>
            <a:ext cx="251153" cy="3121185"/>
          </a:xfrm>
          <a:prstGeom prst="leftBrace">
            <a:avLst>
              <a:gd name="adj1" fmla="val 57559"/>
              <a:gd name="adj2" fmla="val 50000"/>
            </a:avLst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7" name="Left Brace 86">
            <a:extLst>
              <a:ext uri="{FF2B5EF4-FFF2-40B4-BE49-F238E27FC236}">
                <a16:creationId xmlns:a16="http://schemas.microsoft.com/office/drawing/2014/main" id="{B8993E62-986D-7F52-5A35-AEE100AD11E0}"/>
              </a:ext>
            </a:extLst>
          </p:cNvPr>
          <p:cNvSpPr/>
          <p:nvPr/>
        </p:nvSpPr>
        <p:spPr>
          <a:xfrm rot="16200000" flipV="1">
            <a:off x="9954447" y="4335118"/>
            <a:ext cx="251153" cy="3121186"/>
          </a:xfrm>
          <a:prstGeom prst="leftBrace">
            <a:avLst>
              <a:gd name="adj1" fmla="val 57559"/>
              <a:gd name="adj2" fmla="val 50000"/>
            </a:avLst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D586862-C415-D2C4-DB77-0BB2429F458C}"/>
                  </a:ext>
                </a:extLst>
              </p:cNvPr>
              <p:cNvSpPr txBox="1"/>
              <p:nvPr/>
            </p:nvSpPr>
            <p:spPr>
              <a:xfrm>
                <a:off x="1096632" y="5991671"/>
                <a:ext cx="3491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Obtain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textual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concepts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D586862-C415-D2C4-DB77-0BB2429F4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632" y="5991671"/>
                <a:ext cx="3491192" cy="461665"/>
              </a:xfrm>
              <a:prstGeom prst="rect">
                <a:avLst/>
              </a:prstGeom>
              <a:blipFill>
                <a:blip r:embed="rId26"/>
                <a:stretch>
                  <a:fillRect l="-2899"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6A6CB38-6F08-B3D2-CE53-F3A6B67BF033}"/>
                  </a:ext>
                </a:extLst>
              </p:cNvPr>
              <p:cNvSpPr txBox="1"/>
              <p:nvPr/>
            </p:nvSpPr>
            <p:spPr>
              <a:xfrm>
                <a:off x="5087888" y="5991671"/>
                <a:ext cx="3719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Adapt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visual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concepts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p>
                    </m:sSup>
                  </m:oMath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6A6CB38-6F08-B3D2-CE53-F3A6B67BF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888" y="5991671"/>
                <a:ext cx="3719307" cy="461665"/>
              </a:xfrm>
              <a:prstGeom prst="rect">
                <a:avLst/>
              </a:prstGeom>
              <a:blipFill>
                <a:blip r:embed="rId27"/>
                <a:stretch>
                  <a:fillRect l="-2381"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DA471B83-8300-0C4A-D122-E24DC37B1B11}"/>
              </a:ext>
            </a:extLst>
          </p:cNvPr>
          <p:cNvSpPr txBox="1"/>
          <p:nvPr/>
        </p:nvSpPr>
        <p:spPr>
          <a:xfrm>
            <a:off x="8616280" y="5991671"/>
            <a:ext cx="303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79CFFB4-47D3-A431-B511-F1E995812BBB}"/>
              </a:ext>
            </a:extLst>
          </p:cNvPr>
          <p:cNvGrpSpPr/>
          <p:nvPr/>
        </p:nvGrpSpPr>
        <p:grpSpPr>
          <a:xfrm>
            <a:off x="2482902" y="2377687"/>
            <a:ext cx="6984776" cy="1846909"/>
            <a:chOff x="2423592" y="790003"/>
            <a:chExt cx="6984776" cy="1846909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9B007CD-62E0-F330-6F1D-A0A08BD94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1368" y="1190339"/>
              <a:ext cx="1137000" cy="1150456"/>
            </a:xfrm>
            <a:prstGeom prst="rect">
              <a:avLst/>
            </a:prstGeom>
          </p:spPr>
        </p:pic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FDD5515-85C3-B52A-862D-3EA04EAA1CE2}"/>
                </a:ext>
              </a:extLst>
            </p:cNvPr>
            <p:cNvGrpSpPr/>
            <p:nvPr/>
          </p:nvGrpSpPr>
          <p:grpSpPr>
            <a:xfrm>
              <a:off x="2423592" y="1294059"/>
              <a:ext cx="2213682" cy="719575"/>
              <a:chOff x="3015237" y="4015408"/>
              <a:chExt cx="4130216" cy="991755"/>
            </a:xfrm>
          </p:grpSpPr>
          <p:sp>
            <p:nvSpPr>
              <p:cNvPr id="93" name="Rounded Rectangular Callout 92">
                <a:extLst>
                  <a:ext uri="{FF2B5EF4-FFF2-40B4-BE49-F238E27FC236}">
                    <a16:creationId xmlns:a16="http://schemas.microsoft.com/office/drawing/2014/main" id="{F27D40F8-E08E-872F-6092-62EB75C6C3CF}"/>
                  </a:ext>
                </a:extLst>
              </p:cNvPr>
              <p:cNvSpPr/>
              <p:nvPr/>
            </p:nvSpPr>
            <p:spPr>
              <a:xfrm>
                <a:off x="3015237" y="4015408"/>
                <a:ext cx="4130216" cy="991755"/>
              </a:xfrm>
              <a:prstGeom prst="wedgeRoundRectCallout">
                <a:avLst>
                  <a:gd name="adj1" fmla="val -36622"/>
                  <a:gd name="adj2" fmla="val 81808"/>
                  <a:gd name="adj3" fmla="val 16667"/>
                </a:avLst>
              </a:prstGeom>
              <a:noFill/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46537E22-7F4F-B0DC-9B29-04A765C2BB36}"/>
                  </a:ext>
                </a:extLst>
              </p:cNvPr>
              <p:cNvSpPr txBox="1"/>
              <p:nvPr/>
            </p:nvSpPr>
            <p:spPr>
              <a:xfrm>
                <a:off x="3015237" y="4066520"/>
                <a:ext cx="41302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A cat holding a sign that says “Concept Aligner”</a:t>
                </a:r>
                <a:endParaRPr lang="en-CN" sz="16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265EFA83-FCC7-26E1-7F18-76FAA6C09994}"/>
                    </a:ext>
                  </a:extLst>
                </p:cNvPr>
                <p:cNvSpPr/>
                <p:nvPr/>
              </p:nvSpPr>
              <p:spPr>
                <a:xfrm>
                  <a:off x="5663952" y="1031326"/>
                  <a:ext cx="355534" cy="406749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265EFA83-FCC7-26E1-7F18-76FAA6C099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3952" y="1031326"/>
                  <a:ext cx="355534" cy="406749"/>
                </a:xfrm>
                <a:prstGeom prst="ellipse">
                  <a:avLst/>
                </a:prstGeom>
                <a:blipFill>
                  <a:blip r:embed="rId28"/>
                  <a:stretch>
                    <a:fillRect l="-312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6120380D-6BF0-5C3F-7353-03F543A6F440}"/>
                    </a:ext>
                  </a:extLst>
                </p:cNvPr>
                <p:cNvSpPr/>
                <p:nvPr/>
              </p:nvSpPr>
              <p:spPr>
                <a:xfrm>
                  <a:off x="5663952" y="1535382"/>
                  <a:ext cx="355534" cy="406749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6120380D-6BF0-5C3F-7353-03F543A6F4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3952" y="1535382"/>
                  <a:ext cx="355534" cy="406749"/>
                </a:xfrm>
                <a:prstGeom prst="ellipse">
                  <a:avLst/>
                </a:prstGeom>
                <a:blipFill>
                  <a:blip r:embed="rId29"/>
                  <a:stretch>
                    <a:fillRect l="-312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8490EF0C-FE80-CBA5-9EFF-751ADFBBF019}"/>
                    </a:ext>
                  </a:extLst>
                </p:cNvPr>
                <p:cNvSpPr/>
                <p:nvPr/>
              </p:nvSpPr>
              <p:spPr>
                <a:xfrm>
                  <a:off x="5663952" y="2014139"/>
                  <a:ext cx="355534" cy="406749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8490EF0C-FE80-CBA5-9EFF-751ADFBBF0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3952" y="2014139"/>
                  <a:ext cx="355534" cy="406749"/>
                </a:xfrm>
                <a:prstGeom prst="ellipse">
                  <a:avLst/>
                </a:prstGeom>
                <a:blipFill>
                  <a:blip r:embed="rId30"/>
                  <a:stretch>
                    <a:fillRect l="-312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52A9348-B9A3-92A1-B65B-A26426206C92}"/>
                    </a:ext>
                  </a:extLst>
                </p:cNvPr>
                <p:cNvSpPr/>
                <p:nvPr/>
              </p:nvSpPr>
              <p:spPr>
                <a:xfrm>
                  <a:off x="6672064" y="790003"/>
                  <a:ext cx="355534" cy="406749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52A9348-B9A3-92A1-B65B-A26426206C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064" y="790003"/>
                  <a:ext cx="355534" cy="406749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33B8CA0A-5F5C-49CE-F0B8-C710CECB89E1}"/>
                    </a:ext>
                  </a:extLst>
                </p:cNvPr>
                <p:cNvSpPr/>
                <p:nvPr/>
              </p:nvSpPr>
              <p:spPr>
                <a:xfrm>
                  <a:off x="6672064" y="1270056"/>
                  <a:ext cx="355534" cy="406749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33B8CA0A-5F5C-49CE-F0B8-C710CECB89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064" y="1270056"/>
                  <a:ext cx="355534" cy="406749"/>
                </a:xfrm>
                <a:prstGeom prst="ellipse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79C46A5C-518B-167B-4CB0-24983AD21497}"/>
                    </a:ext>
                  </a:extLst>
                </p:cNvPr>
                <p:cNvSpPr/>
                <p:nvPr/>
              </p:nvSpPr>
              <p:spPr>
                <a:xfrm>
                  <a:off x="6672064" y="1750109"/>
                  <a:ext cx="355534" cy="406749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79C46A5C-518B-167B-4CB0-24983AD214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064" y="1750109"/>
                  <a:ext cx="355534" cy="406749"/>
                </a:xfrm>
                <a:prstGeom prst="ellipse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AB49909D-2C1B-F6A7-67BE-495655D5FE36}"/>
                    </a:ext>
                  </a:extLst>
                </p:cNvPr>
                <p:cNvSpPr/>
                <p:nvPr/>
              </p:nvSpPr>
              <p:spPr>
                <a:xfrm>
                  <a:off x="6672064" y="2230163"/>
                  <a:ext cx="355534" cy="406749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AB49909D-2C1B-F6A7-67BE-495655D5FE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064" y="2230163"/>
                  <a:ext cx="355534" cy="406749"/>
                </a:xfrm>
                <a:prstGeom prst="ellipse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309032A8-6B72-1EF8-EFF5-54DA3C6C67D7}"/>
                </a:ext>
              </a:extLst>
            </p:cNvPr>
            <p:cNvCxnSpPr>
              <a:stCxn id="99" idx="6"/>
              <a:endCxn id="102" idx="2"/>
            </p:cNvCxnSpPr>
            <p:nvPr/>
          </p:nvCxnSpPr>
          <p:spPr>
            <a:xfrm flipV="1">
              <a:off x="6019486" y="993378"/>
              <a:ext cx="652578" cy="2413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4BCDE184-3834-5AAC-347F-5D0B468EB470}"/>
                </a:ext>
              </a:extLst>
            </p:cNvPr>
            <p:cNvCxnSpPr>
              <a:cxnSpLocks/>
              <a:stCxn id="99" idx="6"/>
              <a:endCxn id="103" idx="2"/>
            </p:cNvCxnSpPr>
            <p:nvPr/>
          </p:nvCxnSpPr>
          <p:spPr>
            <a:xfrm>
              <a:off x="6019486" y="1234701"/>
              <a:ext cx="652578" cy="2387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0E500961-46B4-45B1-3CF0-2FB794B2DCD5}"/>
                </a:ext>
              </a:extLst>
            </p:cNvPr>
            <p:cNvCxnSpPr>
              <a:cxnSpLocks/>
              <a:endCxn id="105" idx="2"/>
            </p:cNvCxnSpPr>
            <p:nvPr/>
          </p:nvCxnSpPr>
          <p:spPr>
            <a:xfrm>
              <a:off x="5998674" y="1765567"/>
              <a:ext cx="673390" cy="6679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4AC9A43-593A-AFC6-5C48-483E07BBD4A0}"/>
                </a:ext>
              </a:extLst>
            </p:cNvPr>
            <p:cNvCxnSpPr>
              <a:cxnSpLocks/>
              <a:stCxn id="100" idx="6"/>
              <a:endCxn id="104" idx="2"/>
            </p:cNvCxnSpPr>
            <p:nvPr/>
          </p:nvCxnSpPr>
          <p:spPr>
            <a:xfrm>
              <a:off x="6019486" y="1738757"/>
              <a:ext cx="652578" cy="2147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11EB2520-25A7-3D0C-111E-25512D33BA2B}"/>
                </a:ext>
              </a:extLst>
            </p:cNvPr>
            <p:cNvCxnSpPr>
              <a:cxnSpLocks/>
              <a:stCxn id="100" idx="6"/>
              <a:endCxn id="103" idx="2"/>
            </p:cNvCxnSpPr>
            <p:nvPr/>
          </p:nvCxnSpPr>
          <p:spPr>
            <a:xfrm flipV="1">
              <a:off x="6019486" y="1473431"/>
              <a:ext cx="652578" cy="2653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F132E291-1755-B639-6B21-5636F35DD68D}"/>
                </a:ext>
              </a:extLst>
            </p:cNvPr>
            <p:cNvCxnSpPr>
              <a:cxnSpLocks/>
              <a:stCxn id="101" idx="6"/>
              <a:endCxn id="104" idx="2"/>
            </p:cNvCxnSpPr>
            <p:nvPr/>
          </p:nvCxnSpPr>
          <p:spPr>
            <a:xfrm flipV="1">
              <a:off x="6019486" y="1953484"/>
              <a:ext cx="652578" cy="2640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209737F7-A2DA-F0E5-3483-AD445259B8B8}"/>
                </a:ext>
              </a:extLst>
            </p:cNvPr>
            <p:cNvCxnSpPr>
              <a:cxnSpLocks/>
              <a:stCxn id="99" idx="2"/>
              <a:endCxn id="93" idx="3"/>
            </p:cNvCxnSpPr>
            <p:nvPr/>
          </p:nvCxnSpPr>
          <p:spPr>
            <a:xfrm flipH="1">
              <a:off x="4637274" y="1234701"/>
              <a:ext cx="1026678" cy="4191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62E3CC4D-510D-D5BB-6949-4F0416D4AB6E}"/>
                </a:ext>
              </a:extLst>
            </p:cNvPr>
            <p:cNvCxnSpPr>
              <a:cxnSpLocks/>
              <a:stCxn id="100" idx="2"/>
              <a:endCxn id="93" idx="3"/>
            </p:cNvCxnSpPr>
            <p:nvPr/>
          </p:nvCxnSpPr>
          <p:spPr>
            <a:xfrm flipH="1" flipV="1">
              <a:off x="4637274" y="1653847"/>
              <a:ext cx="1026678" cy="849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8AD694D7-A054-CD3D-A7B1-126A414C343E}"/>
                </a:ext>
              </a:extLst>
            </p:cNvPr>
            <p:cNvCxnSpPr>
              <a:cxnSpLocks/>
              <a:stCxn id="101" idx="2"/>
              <a:endCxn id="93" idx="3"/>
            </p:cNvCxnSpPr>
            <p:nvPr/>
          </p:nvCxnSpPr>
          <p:spPr>
            <a:xfrm flipH="1" flipV="1">
              <a:off x="4637274" y="1653847"/>
              <a:ext cx="1026678" cy="5636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Arc 133">
              <a:extLst>
                <a:ext uri="{FF2B5EF4-FFF2-40B4-BE49-F238E27FC236}">
                  <a16:creationId xmlns:a16="http://schemas.microsoft.com/office/drawing/2014/main" id="{E734F3BA-111F-1802-FE41-EBBF80D3B5E6}"/>
                </a:ext>
              </a:extLst>
            </p:cNvPr>
            <p:cNvSpPr/>
            <p:nvPr/>
          </p:nvSpPr>
          <p:spPr>
            <a:xfrm rot="13795702">
              <a:off x="5532445" y="1713437"/>
              <a:ext cx="625617" cy="563097"/>
            </a:xfrm>
            <a:prstGeom prst="arc">
              <a:avLst/>
            </a:prstGeom>
            <a:ln w="381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35" name="Arc 134">
              <a:extLst>
                <a:ext uri="{FF2B5EF4-FFF2-40B4-BE49-F238E27FC236}">
                  <a16:creationId xmlns:a16="http://schemas.microsoft.com/office/drawing/2014/main" id="{E04D4BA1-BD42-8C5C-FF8B-6671BCAC5EB3}"/>
                </a:ext>
              </a:extLst>
            </p:cNvPr>
            <p:cNvSpPr/>
            <p:nvPr/>
          </p:nvSpPr>
          <p:spPr>
            <a:xfrm rot="13795702">
              <a:off x="5552730" y="1218477"/>
              <a:ext cx="625617" cy="563097"/>
            </a:xfrm>
            <a:prstGeom prst="arc">
              <a:avLst/>
            </a:prstGeom>
            <a:ln w="381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3A565D81-1A5E-863F-46BB-44C1D3D39968}"/>
                </a:ext>
              </a:extLst>
            </p:cNvPr>
            <p:cNvCxnSpPr>
              <a:cxnSpLocks/>
              <a:stCxn id="103" idx="6"/>
              <a:endCxn id="91" idx="1"/>
            </p:cNvCxnSpPr>
            <p:nvPr/>
          </p:nvCxnSpPr>
          <p:spPr>
            <a:xfrm>
              <a:off x="7027598" y="1473431"/>
              <a:ext cx="1243770" cy="2921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E5FA80CF-D6E1-CB73-322E-D25E2B926A7F}"/>
                </a:ext>
              </a:extLst>
            </p:cNvPr>
            <p:cNvCxnSpPr>
              <a:cxnSpLocks/>
              <a:stCxn id="102" idx="6"/>
              <a:endCxn id="91" idx="1"/>
            </p:cNvCxnSpPr>
            <p:nvPr/>
          </p:nvCxnSpPr>
          <p:spPr>
            <a:xfrm>
              <a:off x="7027598" y="993378"/>
              <a:ext cx="1243770" cy="7721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908C83B6-35BE-3F29-D55C-8C4B45431CDD}"/>
                </a:ext>
              </a:extLst>
            </p:cNvPr>
            <p:cNvCxnSpPr>
              <a:cxnSpLocks/>
              <a:stCxn id="104" idx="6"/>
              <a:endCxn id="91" idx="1"/>
            </p:cNvCxnSpPr>
            <p:nvPr/>
          </p:nvCxnSpPr>
          <p:spPr>
            <a:xfrm flipV="1">
              <a:off x="7027598" y="1765567"/>
              <a:ext cx="1243770" cy="1879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A58AA717-F303-472D-8D40-DE4827CCC77D}"/>
                </a:ext>
              </a:extLst>
            </p:cNvPr>
            <p:cNvCxnSpPr>
              <a:cxnSpLocks/>
              <a:stCxn id="105" idx="6"/>
              <a:endCxn id="91" idx="1"/>
            </p:cNvCxnSpPr>
            <p:nvPr/>
          </p:nvCxnSpPr>
          <p:spPr>
            <a:xfrm flipV="1">
              <a:off x="7027598" y="1765567"/>
              <a:ext cx="1243770" cy="6679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30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0143 -0.227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4" grpId="0" animBg="1"/>
      <p:bldP spid="8" grpId="0"/>
      <p:bldP spid="21" grpId="0"/>
      <p:bldP spid="22" grpId="0" animBg="1"/>
      <p:bldP spid="28" grpId="0"/>
      <p:bldP spid="29" grpId="0" animBg="1"/>
      <p:bldP spid="38" grpId="0"/>
      <p:bldP spid="41" grpId="0" animBg="1"/>
      <p:bldP spid="42" grpId="0"/>
      <p:bldP spid="43" grpId="0"/>
      <p:bldP spid="45" grpId="0" animBg="1"/>
      <p:bldP spid="46" grpId="0" animBg="1"/>
      <p:bldP spid="51" grpId="0"/>
      <p:bldP spid="65" grpId="0"/>
      <p:bldP spid="72" grpId="0" animBg="1"/>
      <p:bldP spid="73" grpId="0" animBg="1"/>
      <p:bldP spid="77" grpId="0"/>
      <p:bldP spid="79" grpId="0" animBg="1"/>
      <p:bldP spid="80" grpId="0"/>
      <p:bldP spid="82" grpId="0"/>
      <p:bldP spid="83" grpId="0"/>
      <p:bldP spid="85" grpId="0" animBg="1"/>
      <p:bldP spid="86" grpId="0" animBg="1"/>
      <p:bldP spid="87" grpId="0" animBg="1"/>
      <p:bldP spid="88" grpId="0"/>
      <p:bldP spid="89" grpId="0"/>
      <p:bldP spid="9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A2F95-5761-4216-1F11-04D6820B0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D23C45-9AE5-BE70-7211-0319E18E0126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9CF16-910C-C1BE-3D0B-37CF17722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59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EB37F8-ADDB-BADA-DAF5-FBAACCE44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A42F2B-F3E5-4635-E290-CB994BE10FB1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Generated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Examples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1D771F-DB88-586D-F1D8-70798BF8830D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Aligning Atomic Vision Language Concepts for Controllable Image Generation.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49CF020B-1291-2927-2DB4-A93AF9C1E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50" y="4293336"/>
            <a:ext cx="2160000" cy="2160000"/>
          </a:xfrm>
          <a:prstGeom prst="rect">
            <a:avLst/>
          </a:prstGeom>
          <a:ln w="31750">
            <a:noFill/>
          </a:ln>
        </p:spPr>
      </p:pic>
      <p:pic>
        <p:nvPicPr>
          <p:cNvPr id="4" name="Picture 3" descr="A dog wearing a flower crown and holding a sign&#10;&#10;AI-generated content may be incorrect.">
            <a:extLst>
              <a:ext uri="{FF2B5EF4-FFF2-40B4-BE49-F238E27FC236}">
                <a16:creationId xmlns:a16="http://schemas.microsoft.com/office/drawing/2014/main" id="{00BD5E91-A164-B82F-596A-E5AA2713A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78" y="4293336"/>
            <a:ext cx="2160000" cy="2160000"/>
          </a:xfrm>
          <a:prstGeom prst="rect">
            <a:avLst/>
          </a:prstGeom>
          <a:ln w="31750">
            <a:noFill/>
          </a:ln>
        </p:spPr>
      </p:pic>
      <p:pic>
        <p:nvPicPr>
          <p:cNvPr id="8" name="Picture 7" descr="A dog wearing a crown and holding a sign&#10;&#10;AI-generated content may be incorrect.">
            <a:extLst>
              <a:ext uri="{FF2B5EF4-FFF2-40B4-BE49-F238E27FC236}">
                <a16:creationId xmlns:a16="http://schemas.microsoft.com/office/drawing/2014/main" id="{8986C53C-2B5C-EA88-870C-0DDACECC1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74" y="4293336"/>
            <a:ext cx="2160000" cy="2160000"/>
          </a:xfrm>
          <a:prstGeom prst="rect">
            <a:avLst/>
          </a:prstGeom>
          <a:ln w="31750">
            <a:noFill/>
          </a:ln>
        </p:spPr>
      </p:pic>
      <p:pic>
        <p:nvPicPr>
          <p:cNvPr id="12" name="Picture 11" descr="A dog holding a sign with flowers on it&#10;&#10;AI-generated content may be incorrect.">
            <a:extLst>
              <a:ext uri="{FF2B5EF4-FFF2-40B4-BE49-F238E27FC236}">
                <a16:creationId xmlns:a16="http://schemas.microsoft.com/office/drawing/2014/main" id="{3DEA3220-B414-6119-A536-16C4F1763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78" y="2067279"/>
            <a:ext cx="2160000" cy="21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7A33CB-6167-EFE7-A7EF-FD96876B7559}"/>
              </a:ext>
            </a:extLst>
          </p:cNvPr>
          <p:cNvSpPr txBox="1"/>
          <p:nvPr/>
        </p:nvSpPr>
        <p:spPr>
          <a:xfrm>
            <a:off x="3057850" y="1617412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04AF35-961B-EBFA-0DE5-243FF9F0D813}"/>
              </a:ext>
            </a:extLst>
          </p:cNvPr>
          <p:cNvSpPr txBox="1"/>
          <p:nvPr/>
        </p:nvSpPr>
        <p:spPr>
          <a:xfrm>
            <a:off x="5433874" y="1583195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1FC9F4-7D39-97B3-3D2C-B71AE0F52647}"/>
              </a:ext>
            </a:extLst>
          </p:cNvPr>
          <p:cNvSpPr txBox="1"/>
          <p:nvPr/>
        </p:nvSpPr>
        <p:spPr>
          <a:xfrm>
            <a:off x="7810138" y="1583195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dog wearing a crown and a sign&#10;&#10;AI-generated content may be incorrect.">
            <a:extLst>
              <a:ext uri="{FF2B5EF4-FFF2-40B4-BE49-F238E27FC236}">
                <a16:creationId xmlns:a16="http://schemas.microsoft.com/office/drawing/2014/main" id="{6728C3F2-BA4A-656D-9AAB-628B226FFC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71" y="2067279"/>
            <a:ext cx="2160000" cy="2160000"/>
          </a:xfrm>
          <a:prstGeom prst="rect">
            <a:avLst/>
          </a:prstGeom>
        </p:spPr>
      </p:pic>
      <p:pic>
        <p:nvPicPr>
          <p:cNvPr id="21" name="Picture 20" descr="A dog wearing a crown and a sign with numbers in it&#10;&#10;AI-generated content may be incorrect.">
            <a:extLst>
              <a:ext uri="{FF2B5EF4-FFF2-40B4-BE49-F238E27FC236}">
                <a16:creationId xmlns:a16="http://schemas.microsoft.com/office/drawing/2014/main" id="{7B0A36A0-0787-621A-C01E-64A1F3B1C5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10" y="2067279"/>
            <a:ext cx="2160000" cy="21600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0CE4A9B-F72C-979A-EFDB-4C5F952B4B59}"/>
              </a:ext>
            </a:extLst>
          </p:cNvPr>
          <p:cNvSpPr/>
          <p:nvPr/>
        </p:nvSpPr>
        <p:spPr>
          <a:xfrm rot="21081745">
            <a:off x="3524165" y="3170149"/>
            <a:ext cx="1467066" cy="93610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177DFEB-3B8B-89A5-730C-EF2A80C721EB}"/>
              </a:ext>
            </a:extLst>
          </p:cNvPr>
          <p:cNvSpPr/>
          <p:nvPr/>
        </p:nvSpPr>
        <p:spPr>
          <a:xfrm rot="21081745">
            <a:off x="5859443" y="3252135"/>
            <a:ext cx="1467066" cy="93610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C9FAD57-AB0F-0AEE-E7DF-71783F0A3942}"/>
              </a:ext>
            </a:extLst>
          </p:cNvPr>
          <p:cNvSpPr/>
          <p:nvPr/>
        </p:nvSpPr>
        <p:spPr>
          <a:xfrm rot="21081745">
            <a:off x="8156605" y="3192046"/>
            <a:ext cx="1467066" cy="93610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0BB01B-AB45-136C-1BF8-FCC412E30F9A}"/>
              </a:ext>
            </a:extLst>
          </p:cNvPr>
          <p:cNvSpPr txBox="1"/>
          <p:nvPr/>
        </p:nvSpPr>
        <p:spPr>
          <a:xfrm>
            <a:off x="1271464" y="2975055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DALLE3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1E4994-BFD6-911E-7C88-5123820600DA}"/>
              </a:ext>
            </a:extLst>
          </p:cNvPr>
          <p:cNvSpPr txBox="1"/>
          <p:nvPr/>
        </p:nvSpPr>
        <p:spPr>
          <a:xfrm>
            <a:off x="1302190" y="5073750"/>
            <a:ext cx="2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3">
            <a:extLst>
              <a:ext uri="{FF2B5EF4-FFF2-40B4-BE49-F238E27FC236}">
                <a16:creationId xmlns:a16="http://schemas.microsoft.com/office/drawing/2014/main" id="{7E0B7892-54AA-C610-26E4-F769019FDC85}"/>
              </a:ext>
            </a:extLst>
          </p:cNvPr>
          <p:cNvSpPr txBox="1"/>
          <p:nvPr/>
        </p:nvSpPr>
        <p:spPr>
          <a:xfrm>
            <a:off x="263353" y="836712"/>
            <a:ext cx="107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DALLE3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Diamond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crown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holding a sign with 2025 printed on it.”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2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FA175-1750-BE23-3D47-2FFAF4E67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721CE3-5ED3-2EFD-F1DD-D555515EC343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335506-7BA3-6471-F4B2-1ED6A820886E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What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Is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Good</a:t>
            </a:r>
            <a:r>
              <a:rPr lang="zh-CN" altLang="en-US" sz="3200" b="1" dirty="0"/>
              <a:t> </a:t>
            </a:r>
            <a:r>
              <a:rPr lang="en-CN" altLang="zh-CN" sz="3200" b="1" dirty="0"/>
              <a:t>Representation</a:t>
            </a:r>
            <a:endParaRPr lang="en-US" altLang="zh-CN" sz="3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68B74-0AF1-9FF7-0030-2F04D80BB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AE0679-FC20-6D55-85C5-D4BBAEFAC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pic>
        <p:nvPicPr>
          <p:cNvPr id="8" name="Picture 7" descr="A cat lying on the floor&#10;&#10;AI-generated content may be incorrect.">
            <a:extLst>
              <a:ext uri="{FF2B5EF4-FFF2-40B4-BE49-F238E27FC236}">
                <a16:creationId xmlns:a16="http://schemas.microsoft.com/office/drawing/2014/main" id="{99CE3842-63B1-00BA-958D-EBF9163C4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b="16214"/>
          <a:stretch/>
        </p:blipFill>
        <p:spPr>
          <a:xfrm>
            <a:off x="8976320" y="1917152"/>
            <a:ext cx="2907372" cy="2880000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02351B33-AB3D-A4A0-1D16-6C0CC0CEAD5B}"/>
              </a:ext>
            </a:extLst>
          </p:cNvPr>
          <p:cNvSpPr txBox="1"/>
          <p:nvPr/>
        </p:nvSpPr>
        <p:spPr>
          <a:xfrm>
            <a:off x="822426" y="997024"/>
            <a:ext cx="2448272" cy="44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Interpretable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Meaningful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Transferable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Discriminative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Controllable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41C5A4-1F86-D568-4B83-A42C45588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5591944" y="2333194"/>
            <a:ext cx="1728000" cy="172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B3EBB6-999F-055B-48ED-B2F07D292C52}"/>
              </a:ext>
            </a:extLst>
          </p:cNvPr>
          <p:cNvCxnSpPr>
            <a:cxnSpLocks/>
          </p:cNvCxnSpPr>
          <p:nvPr/>
        </p:nvCxnSpPr>
        <p:spPr>
          <a:xfrm flipH="1">
            <a:off x="7331621" y="1917151"/>
            <a:ext cx="1644699" cy="432587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B564C3-2334-28FA-3DAC-8E9108374F2C}"/>
              </a:ext>
            </a:extLst>
          </p:cNvPr>
          <p:cNvCxnSpPr>
            <a:cxnSpLocks/>
          </p:cNvCxnSpPr>
          <p:nvPr/>
        </p:nvCxnSpPr>
        <p:spPr>
          <a:xfrm flipH="1" flipV="1">
            <a:off x="7331621" y="4017481"/>
            <a:ext cx="1644699" cy="779671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Graphic 22" descr="Sad face outline with solid fill">
            <a:extLst>
              <a:ext uri="{FF2B5EF4-FFF2-40B4-BE49-F238E27FC236}">
                <a16:creationId xmlns:a16="http://schemas.microsoft.com/office/drawing/2014/main" id="{9EB73DF4-EDD5-12DF-F0BA-5283030B7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46220" y="2537956"/>
            <a:ext cx="1230337" cy="1230337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0A0AC71-6385-B185-4F5A-2AF52DCBC5B0}"/>
              </a:ext>
            </a:extLst>
          </p:cNvPr>
          <p:cNvSpPr/>
          <p:nvPr/>
        </p:nvSpPr>
        <p:spPr>
          <a:xfrm>
            <a:off x="911424" y="2472761"/>
            <a:ext cx="10729192" cy="146031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How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to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learn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the representation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that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is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endParaRPr lang="en-US" altLang="zh-CN" sz="3600" b="1" dirty="0">
              <a:solidFill>
                <a:schemeClr val="tx1"/>
              </a:solidFill>
            </a:endParaRPr>
          </a:p>
          <a:p>
            <a:pPr algn="ctr"/>
            <a:r>
              <a:rPr lang="en-US" altLang="zh-CN" sz="3600" b="1" dirty="0">
                <a:solidFill>
                  <a:schemeClr val="tx1"/>
                </a:solidFill>
              </a:rPr>
              <a:t>interpretable,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transferable,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and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controllable?</a:t>
            </a:r>
            <a:endParaRPr lang="en-CN" sz="36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04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EC34E-DCE6-C4F1-21B6-2D1798027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5BAF0D-670A-D7DF-1D76-93585777D6F9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3E96E-821B-9ADF-BD2B-6F5FEB277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60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262051-DFA3-41FA-4EEC-C33DCA877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87FD8D7-41F2-BD4F-656D-3D36EF868192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Experimental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Results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Controllable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Video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Generation</a:t>
            </a:r>
            <a:r>
              <a:rPr lang="zh-CN" altLang="en-US" sz="3200" b="1" dirty="0"/>
              <a:t> </a:t>
            </a:r>
            <a:endParaRPr lang="en-US" altLang="zh-CN" sz="3200" b="1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99C589-6F88-825F-DCCF-70E9EE53F02F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Controllable Video Generation with Provable Disentanglement.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submission.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3">
            <a:extLst>
              <a:ext uri="{FF2B5EF4-FFF2-40B4-BE49-F238E27FC236}">
                <a16:creationId xmlns:a16="http://schemas.microsoft.com/office/drawing/2014/main" id="{DB0D212B-0331-803B-1C66-B49679EBCC17}"/>
              </a:ext>
            </a:extLst>
          </p:cNvPr>
          <p:cNvSpPr txBox="1"/>
          <p:nvPr/>
        </p:nvSpPr>
        <p:spPr>
          <a:xfrm>
            <a:off x="263353" y="836712"/>
            <a:ext cx="10729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principle,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A close up of a person's face&#10;&#10;AI-generated content may be incorrect.">
            <a:extLst>
              <a:ext uri="{FF2B5EF4-FFF2-40B4-BE49-F238E27FC236}">
                <a16:creationId xmlns:a16="http://schemas.microsoft.com/office/drawing/2014/main" id="{954F0340-EA90-9C6A-39EC-ECCBF09CE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726" y="2709320"/>
            <a:ext cx="1200000" cy="360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7" name="Picture 36" descr="A close up of a person's face&#10;&#10;AI-generated content may be incorrect.">
            <a:extLst>
              <a:ext uri="{FF2B5EF4-FFF2-40B4-BE49-F238E27FC236}">
                <a16:creationId xmlns:a16="http://schemas.microsoft.com/office/drawing/2014/main" id="{F248753E-87E0-847D-D071-E0EAB0CF3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87" y="2709320"/>
            <a:ext cx="1200000" cy="3600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39" name="Picture 38" descr="A room with a mirror and a sink&#10;&#10;AI-generated content may be incorrect.">
            <a:extLst>
              <a:ext uri="{FF2B5EF4-FFF2-40B4-BE49-F238E27FC236}">
                <a16:creationId xmlns:a16="http://schemas.microsoft.com/office/drawing/2014/main" id="{34119AF4-C4D1-6A0E-DDF1-193BCE431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14" y="2709320"/>
            <a:ext cx="1200000" cy="360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1" name="Picture 40" descr="A room with a door and windows&#10;&#10;AI-generated content may be incorrect.">
            <a:extLst>
              <a:ext uri="{FF2B5EF4-FFF2-40B4-BE49-F238E27FC236}">
                <a16:creationId xmlns:a16="http://schemas.microsoft.com/office/drawing/2014/main" id="{E249417E-0E6F-35B2-84BD-00D19C3545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37" y="2709320"/>
            <a:ext cx="1200000" cy="3600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3" name="Picture 42" descr="A cloudy sky with a few clouds&#10;&#10;AI-generated content may be incorrect.">
            <a:extLst>
              <a:ext uri="{FF2B5EF4-FFF2-40B4-BE49-F238E27FC236}">
                <a16:creationId xmlns:a16="http://schemas.microsoft.com/office/drawing/2014/main" id="{F4FD3F68-BE82-C502-22F8-AD6D8710C4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44" y="2709320"/>
            <a:ext cx="1200000" cy="360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5" name="Picture 44" descr="A blue sky with clouds and trees&#10;&#10;AI-generated content may be incorrect.">
            <a:extLst>
              <a:ext uri="{FF2B5EF4-FFF2-40B4-BE49-F238E27FC236}">
                <a16:creationId xmlns:a16="http://schemas.microsoft.com/office/drawing/2014/main" id="{81A85D5E-1D55-551E-59B2-176C21FD8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00" y="2709320"/>
            <a:ext cx="1200000" cy="3600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D06E5B0-A991-5D9B-689C-779E2FDE0637}"/>
              </a:ext>
            </a:extLst>
          </p:cNvPr>
          <p:cNvSpPr txBox="1"/>
          <p:nvPr/>
        </p:nvSpPr>
        <p:spPr>
          <a:xfrm>
            <a:off x="4159414" y="2175247"/>
            <a:ext cx="12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endParaRPr lang="en-US" altLang="zh-CN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29E205-F94F-B053-292C-44A0074AFAFF}"/>
              </a:ext>
            </a:extLst>
          </p:cNvPr>
          <p:cNvSpPr txBox="1"/>
          <p:nvPr/>
        </p:nvSpPr>
        <p:spPr>
          <a:xfrm>
            <a:off x="2464823" y="2175679"/>
            <a:ext cx="1872000" cy="46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StyleGAN-v</a:t>
            </a:r>
            <a:endParaRPr lang="en-US" altLang="zh-CN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9CD259-6662-2E25-48C2-EA15BA2FBE32}"/>
              </a:ext>
            </a:extLst>
          </p:cNvPr>
          <p:cNvSpPr txBox="1"/>
          <p:nvPr/>
        </p:nvSpPr>
        <p:spPr>
          <a:xfrm>
            <a:off x="6967726" y="2175247"/>
            <a:ext cx="12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endParaRPr lang="en-US" altLang="zh-CN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4A6881-79F2-61DE-1E36-A8686DE8E421}"/>
              </a:ext>
            </a:extLst>
          </p:cNvPr>
          <p:cNvSpPr txBox="1"/>
          <p:nvPr/>
        </p:nvSpPr>
        <p:spPr>
          <a:xfrm>
            <a:off x="5303912" y="2175679"/>
            <a:ext cx="1872000" cy="46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StyleGAN-v</a:t>
            </a:r>
            <a:endParaRPr lang="en-US" altLang="zh-CN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E4A3A89-4CD0-97A5-91D7-A797870D3B40}"/>
              </a:ext>
            </a:extLst>
          </p:cNvPr>
          <p:cNvSpPr txBox="1"/>
          <p:nvPr/>
        </p:nvSpPr>
        <p:spPr>
          <a:xfrm>
            <a:off x="9792544" y="2175247"/>
            <a:ext cx="12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endParaRPr lang="en-US" altLang="zh-CN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ABF01F-68FD-5A44-36BB-F7CD9B6D597B}"/>
              </a:ext>
            </a:extLst>
          </p:cNvPr>
          <p:cNvSpPr txBox="1"/>
          <p:nvPr/>
        </p:nvSpPr>
        <p:spPr>
          <a:xfrm>
            <a:off x="8112224" y="2175679"/>
            <a:ext cx="1872000" cy="46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StyleGAN-v</a:t>
            </a:r>
            <a:endParaRPr lang="en-US" altLang="zh-CN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87A807-2A4F-10D8-A1FB-2163E76CF2C4}"/>
              </a:ext>
            </a:extLst>
          </p:cNvPr>
          <p:cNvSpPr txBox="1"/>
          <p:nvPr/>
        </p:nvSpPr>
        <p:spPr>
          <a:xfrm>
            <a:off x="2827737" y="1745960"/>
            <a:ext cx="253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F16ED2-5BC1-6374-96F1-E6AA1FC8469C}"/>
              </a:ext>
            </a:extLst>
          </p:cNvPr>
          <p:cNvSpPr txBox="1"/>
          <p:nvPr/>
        </p:nvSpPr>
        <p:spPr>
          <a:xfrm>
            <a:off x="5605743" y="1751625"/>
            <a:ext cx="253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Talking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0938C1-0740-29B0-37B1-BC9FB7DA5C52}"/>
              </a:ext>
            </a:extLst>
          </p:cNvPr>
          <p:cNvSpPr txBox="1"/>
          <p:nvPr/>
        </p:nvSpPr>
        <p:spPr>
          <a:xfrm>
            <a:off x="8373524" y="1745760"/>
            <a:ext cx="253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 Drift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45DA44-CE65-15CD-1DB2-8B2B8C9B3EF8}"/>
              </a:ext>
            </a:extLst>
          </p:cNvPr>
          <p:cNvSpPr txBox="1"/>
          <p:nvPr/>
        </p:nvSpPr>
        <p:spPr>
          <a:xfrm>
            <a:off x="107939" y="3676126"/>
            <a:ext cx="2531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799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D01B5-C769-6227-9D41-04DD41B6C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EC3D37C-B42C-87C7-EDCC-0E1FF039C95E}"/>
              </a:ext>
            </a:extLst>
          </p:cNvPr>
          <p:cNvSpPr/>
          <p:nvPr/>
        </p:nvSpPr>
        <p:spPr>
          <a:xfrm>
            <a:off x="1512471" y="1340769"/>
            <a:ext cx="9145016" cy="100478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12F8B9-1EA4-B69B-FA21-AC9FE3A57316}"/>
              </a:ext>
            </a:extLst>
          </p:cNvPr>
          <p:cNvSpPr/>
          <p:nvPr/>
        </p:nvSpPr>
        <p:spPr>
          <a:xfrm>
            <a:off x="1512472" y="2518239"/>
            <a:ext cx="9145015" cy="379108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98FAA7-FED3-359F-A1C1-DD40BD9AFB88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2B72B-70D5-2F04-8FB0-35D8E03B7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78859D-9050-6E2E-F454-E5F984FD3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7AAB4AC-A7B5-45BE-FC27-01188CF27166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Summarization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C01BD-0FFC-6CA2-08D7-B18E4CF5AC37}"/>
              </a:ext>
            </a:extLst>
          </p:cNvPr>
          <p:cNvSpPr/>
          <p:nvPr/>
        </p:nvSpPr>
        <p:spPr>
          <a:xfrm>
            <a:off x="2567168" y="1483119"/>
            <a:ext cx="2966876" cy="72008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Sufficient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Change</a:t>
            </a:r>
            <a:endParaRPr lang="en-CN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F7429D-EAF0-BB25-BB13-A7BDEFE963FD}"/>
              </a:ext>
            </a:extLst>
          </p:cNvPr>
          <p:cNvPicPr>
            <a:picLocks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2070606" y="2745096"/>
            <a:ext cx="3960000" cy="1548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DEBAEC8-1386-0E5B-17CE-54E878416E3A}"/>
              </a:ext>
            </a:extLst>
          </p:cNvPr>
          <p:cNvSpPr/>
          <p:nvPr/>
        </p:nvSpPr>
        <p:spPr>
          <a:xfrm>
            <a:off x="3168655" y="668487"/>
            <a:ext cx="5832648" cy="56400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Causal</a:t>
            </a:r>
            <a:r>
              <a:rPr lang="zh-CN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Representation</a:t>
            </a:r>
            <a:r>
              <a:rPr lang="zh-CN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Learning</a:t>
            </a:r>
            <a:endParaRPr lang="en-CN" sz="320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A0E350-90D3-E0E1-468A-FA7A1B733536}"/>
              </a:ext>
            </a:extLst>
          </p:cNvPr>
          <p:cNvPicPr>
            <a:picLocks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070606" y="4581128"/>
            <a:ext cx="3960000" cy="1548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745574-AE23-6919-EBC4-83F394F848AA}"/>
              </a:ext>
            </a:extLst>
          </p:cNvPr>
          <p:cNvPicPr>
            <a:picLocks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6391526" y="4581128"/>
            <a:ext cx="3960000" cy="1548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8B7B495-174A-0BC8-A2BF-E3689FF9D3C4}"/>
              </a:ext>
            </a:extLst>
          </p:cNvPr>
          <p:cNvSpPr/>
          <p:nvPr/>
        </p:nvSpPr>
        <p:spPr>
          <a:xfrm>
            <a:off x="6751566" y="1483119"/>
            <a:ext cx="2966876" cy="72008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Sparsity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Constraint</a:t>
            </a:r>
            <a:endParaRPr lang="en-CN" sz="240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8854FF-75EF-6422-23C0-199DD361237E}"/>
              </a:ext>
            </a:extLst>
          </p:cNvPr>
          <p:cNvSpPr/>
          <p:nvPr/>
        </p:nvSpPr>
        <p:spPr>
          <a:xfrm>
            <a:off x="2567168" y="3068960"/>
            <a:ext cx="2966876" cy="72008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</a:rPr>
              <a:t>Transfer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Learning</a:t>
            </a:r>
            <a:endParaRPr lang="en-CN" sz="2400" b="1" dirty="0">
              <a:solidFill>
                <a:schemeClr val="accent2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6A67F0C-63B1-44E4-A00C-07DCAC95F954}"/>
              </a:ext>
            </a:extLst>
          </p:cNvPr>
          <p:cNvSpPr/>
          <p:nvPr/>
        </p:nvSpPr>
        <p:spPr>
          <a:xfrm>
            <a:off x="6888088" y="3059347"/>
            <a:ext cx="2966876" cy="72008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</a:rPr>
              <a:t>Visual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Analysis</a:t>
            </a:r>
            <a:endParaRPr lang="en-CN" sz="2400" b="1" dirty="0">
              <a:solidFill>
                <a:schemeClr val="accent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0C24DF-E4C8-2E00-5908-1AF9F585CBBC}"/>
              </a:ext>
            </a:extLst>
          </p:cNvPr>
          <p:cNvSpPr/>
          <p:nvPr/>
        </p:nvSpPr>
        <p:spPr>
          <a:xfrm>
            <a:off x="2567168" y="4981334"/>
            <a:ext cx="2966876" cy="72008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</a:rPr>
              <a:t>Visual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Reasoning</a:t>
            </a:r>
            <a:endParaRPr lang="en-CN" sz="2400" b="1" dirty="0">
              <a:solidFill>
                <a:schemeClr val="accent2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422F17-7DEC-A6DB-FBCC-4D892C749541}"/>
              </a:ext>
            </a:extLst>
          </p:cNvPr>
          <p:cNvSpPr/>
          <p:nvPr/>
        </p:nvSpPr>
        <p:spPr>
          <a:xfrm>
            <a:off x="6391526" y="4995088"/>
            <a:ext cx="3960000" cy="72008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</a:rPr>
              <a:t>Controllable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Generation</a:t>
            </a:r>
            <a:endParaRPr lang="en-CN" sz="2400" b="1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EC8A4-D627-C916-8B7D-FF348D73523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tretch>
            <a:fillRect/>
          </a:stretch>
        </p:blipFill>
        <p:spPr>
          <a:xfrm>
            <a:off x="6391526" y="2745096"/>
            <a:ext cx="3960000" cy="1548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25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2" grpId="0" animBg="1"/>
      <p:bldP spid="8" grpId="0" animBg="1"/>
      <p:bldP spid="22" grpId="0" animBg="1"/>
      <p:bldP spid="36" grpId="0" animBg="1"/>
      <p:bldP spid="37" grpId="0"/>
      <p:bldP spid="38" grpId="0"/>
      <p:bldP spid="39" grpId="0"/>
      <p:bldP spid="4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B0E09-DC3B-75DF-0728-900C01DC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A5DD19-C4A1-A439-87AF-FB353D575F8F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C6B67-2142-419C-CE76-D2FF6226F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62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4DA5C5-42E0-C3FF-18B2-7ADFFA8F4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6828494-20B5-0034-A226-944EA0308FA3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Thanks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&amp;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81CBB-A3B8-65FC-D020-CCC010C07497}"/>
              </a:ext>
            </a:extLst>
          </p:cNvPr>
          <p:cNvSpPr txBox="1"/>
          <p:nvPr/>
        </p:nvSpPr>
        <p:spPr>
          <a:xfrm>
            <a:off x="623392" y="1596675"/>
            <a:ext cx="10815693" cy="470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00"/>
              </a:spcAft>
              <a:buFont typeface="Wingdings" pitchFamily="2" charset="2"/>
              <a:buChar char="Ø"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Yao, Weiran, Guangyi Chen, and Kun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Zhang.“Temporally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disentangled representation learning.” 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2022.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Ø"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Kong,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Lingjing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Shaoan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Xie, Weiran Yao,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Yujia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Zheng, Guangyi Chen, Petar Stojanov, Victor Akinwande, and Kun Zhang.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Partial disentanglement for domain adaptation.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  <a:endParaRPr lang="en-US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Ø"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Song,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Xiangchen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Weiran Yao, Yewen Fan,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Xinshuai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Dong, Guangyi Chen, Juan Carlos Niebles, Eric Xing, and Kun Zhang. 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Temporally disentangled representation learning under unknown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nonstationarity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2023.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Ø"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Chen, Guangyi</a:t>
            </a:r>
            <a:r>
              <a:rPr lang="zh-CN" alt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Xiao Liu</a:t>
            </a:r>
            <a:r>
              <a:rPr lang="zh-CN" alt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Guangrun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Wang, Kun Zhang, Philip HS Torr, Xiao-Ping Zhang, and 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Yansong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Tang. “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-adapter: Adapting image-text pretraining for video question answer.”</a:t>
            </a:r>
            <a:r>
              <a:rPr lang="zh-CN" alt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ICCV,</a:t>
            </a:r>
            <a:r>
              <a:rPr lang="zh-CN" alt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8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zh-CN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Kong, </a:t>
            </a:r>
            <a:r>
              <a:rPr lang="en-US" altLang="zh-CN" sz="18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Lingjing</a:t>
            </a:r>
            <a:r>
              <a:rPr lang="en-US" altLang="zh-CN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Martin Q. Ma, Guangyi Chen, Eric P. Xing, </a:t>
            </a:r>
            <a:r>
              <a:rPr lang="en-US" altLang="zh-CN" sz="18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Yuejie</a:t>
            </a:r>
            <a:r>
              <a:rPr lang="en-US" altLang="zh-CN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Chi, Louis-Philippe Morency, and Kun Zhang.</a:t>
            </a:r>
            <a:r>
              <a:rPr lang="zh-CN" alt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Understanding masked autoencoders via hierarchical latent variable models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altLang="zh-CN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CVPR,</a:t>
            </a:r>
            <a:r>
              <a:rPr lang="zh-CN" altLang="en-US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2023.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Ø"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Li, Zijian,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Ruichu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Cai, Guangyi Chen,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Boyang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Sun,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Zhifeng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Hao, and Kun Zhang.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Subspace identification for multi-source domain adaptation.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202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Ø"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Chen, Guangyi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Yuke Li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Xiao Liu, Zijian Li, Eman Al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Suradi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Donglai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Wei, and Kun Zhang.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LLCP: Learning Latent Causal Processes for Reasoning-based Video Question Answer.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Ø"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Chen, Guangyi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Yifan Shen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Zhenhao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Xiangchen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Song,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Yuewen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Sun, Weiran Yao, Xiao Liu, and Kun Zhang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CaRiNG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Learning Temporal Causal Representation under Non-Invertible Generation Process.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 </a:t>
            </a: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B9B80C93-B3E8-CB5A-0CBB-EFDE3DF035DD}"/>
              </a:ext>
            </a:extLst>
          </p:cNvPr>
          <p:cNvSpPr txBox="1"/>
          <p:nvPr/>
        </p:nvSpPr>
        <p:spPr>
          <a:xfrm>
            <a:off x="1199456" y="737010"/>
            <a:ext cx="8928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Thanks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to</a:t>
            </a:r>
            <a:r>
              <a:rPr lang="zh-CN" altLang="en-US" sz="2400" b="1" dirty="0"/>
              <a:t> </a:t>
            </a:r>
            <a:r>
              <a:rPr lang="en-US" altLang="zh-CN" sz="2000" b="1" dirty="0"/>
              <a:t>the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collaborators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and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our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group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members: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Kun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Zhang,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Weiran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Yao,</a:t>
            </a:r>
            <a:r>
              <a:rPr lang="zh-CN" altLang="en-US" sz="2000" b="1" dirty="0"/>
              <a:t> </a:t>
            </a:r>
            <a:endParaRPr lang="en-US" altLang="zh-CN" sz="2000" b="1" dirty="0"/>
          </a:p>
          <a:p>
            <a:r>
              <a:rPr lang="zh-CN" altLang="en-US" sz="2000" b="1" dirty="0"/>
              <a:t>                   </a:t>
            </a:r>
            <a:r>
              <a:rPr lang="en-US" altLang="zh-CN" sz="2000" b="1" dirty="0"/>
              <a:t>Zijian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Li,</a:t>
            </a:r>
            <a:r>
              <a:rPr lang="zh-CN" altLang="en-US" sz="2000" b="1" dirty="0"/>
              <a:t> </a:t>
            </a:r>
            <a:r>
              <a:rPr lang="en-US" altLang="zh-CN" sz="2000" b="1" dirty="0" err="1"/>
              <a:t>Lingjing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Kong,</a:t>
            </a:r>
            <a:r>
              <a:rPr lang="zh-CN" altLang="en-US" sz="2000" b="1" dirty="0"/>
              <a:t> </a:t>
            </a:r>
            <a:r>
              <a:rPr lang="en-US" altLang="zh-CN" sz="2000" b="1" dirty="0" err="1"/>
              <a:t>Xiangchen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Song,</a:t>
            </a:r>
            <a:r>
              <a:rPr lang="zh-CN" altLang="en-US" sz="2000" b="1" dirty="0"/>
              <a:t> </a:t>
            </a:r>
            <a:r>
              <a:rPr lang="en-US" altLang="zh-CN" sz="2000" b="1" dirty="0" err="1"/>
              <a:t>Shaoan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Xie,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Yifan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Shen,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…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9394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A53CB-AB95-3923-0FC2-A37472AC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1EEE7A-C0BE-C74A-AE3B-3F85AC695D81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40B5E-3D53-31FB-79DB-572CBFDCD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63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ADEA7D-D5CF-004C-ED23-62ACC6117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C9F6B11-2CE6-00E1-324C-2CFD8D7A2539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Thanks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&amp;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AF0D9-E52D-4EAF-E5DB-690D3E147C51}"/>
              </a:ext>
            </a:extLst>
          </p:cNvPr>
          <p:cNvSpPr txBox="1"/>
          <p:nvPr/>
        </p:nvSpPr>
        <p:spPr>
          <a:xfrm>
            <a:off x="623392" y="1196752"/>
            <a:ext cx="10800000" cy="5160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Font typeface="Wingdings" pitchFamily="2" charset="2"/>
              <a:buChar char="Ø"/>
              <a:defRPr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Li, Yuke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Guangyi Chen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Ben Abramowitz, Stefano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Anzellott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Donglai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Wei.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“Learning Causal Domain-Invariant Temporal Dynamics for Few-Shot Action Recognition.”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Ø"/>
              <a:defRPr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Kong,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Lingjing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Guangyi Chen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Petar Stojanov, Haoxuan Li, Eric Xing, and Kun Zhang.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Towards Understanding Extrapolation: a Causal Lens.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Kong,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Lingjing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Guangyi Chen,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Biwei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Huang, Eric Xing,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Yuejie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Chi, and Kun Zhang. “Learning discrete concepts in latent hierarchical models.”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NeurIPS,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2024.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Ø"/>
              <a:defRPr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Song,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Xiangchen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Zijian Li, Guangyi Chen,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Yujia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Zheng, Yewen Fan,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Xinshuai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Dong, and Kun Zhang.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Causal temporal representation learning with nonstationary sparse transition.”</a:t>
            </a:r>
            <a:r>
              <a:rPr lang="zh-CN" altLang="en-US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NeurIPS,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2024.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Ø"/>
              <a:defRPr/>
            </a:pP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Li, Zijian, Yifan Shen,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Kaitao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Zheng,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Ruichu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Xiangchen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Song, Mingming Gong,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Zhengmao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Zhu, Guangyi Chen, and Kun Zhang.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“On the Identification of Temporally Causal Representation with Instantaneous Dependence.”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ICLR,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Ø"/>
              <a:defRPr/>
            </a:pP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Ignavier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Ng, Yan Li, Zijian Li,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Yujia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Zheng, Guangyi Chen, 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Kun Zhang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“A General Representation-Based Approach to Multi-Source Domain Adaptation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  <a:endParaRPr lang="en-US" altLang="zh-CN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Ø"/>
              <a:defRPr/>
            </a:pPr>
            <a:r>
              <a:rPr lang="en-US" altLang="zh-CN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Shaoan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Xie, 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Lingjing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Kong, 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Yujia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Zheng, 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Zeyu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Tang, Eric P. Xing, Guangyi Chen, and Kun Zhang. “Aligning Atomic Vision Language Concepts for Controllable Image Generation.” ICML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2025.</a:t>
            </a:r>
          </a:p>
          <a:p>
            <a:pPr marL="342900" indent="-342900">
              <a:spcAft>
                <a:spcPts val="400"/>
              </a:spcAft>
              <a:buFont typeface="Wingdings" pitchFamily="2" charset="2"/>
              <a:buChar char="Ø"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Yifan Shen,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Peiyuan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Zhu, Zijian Li,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Shaoan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Xie,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Zeyu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Tang, Namrata Deka,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Zongfang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Liu, Guangyi Chen, 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Kun Zhang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Controllable Video Generation with Provable Disentanglement.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Submission.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746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9D33A-C925-AC99-3930-40453AEB6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img4.imgtn.bdimg.com/it/u=1567808387,2544183011&amp;fm=21&amp;gp=0.jpg">
            <a:extLst>
              <a:ext uri="{FF2B5EF4-FFF2-40B4-BE49-F238E27FC236}">
                <a16:creationId xmlns:a16="http://schemas.microsoft.com/office/drawing/2014/main" id="{F1EC2E5E-2473-A1D6-6BCB-AC10007606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4" descr="http://img4.imgtn.bdimg.com/it/u=1567808387,2544183011&amp;fm=21&amp;gp=0.jpg">
            <a:extLst>
              <a:ext uri="{FF2B5EF4-FFF2-40B4-BE49-F238E27FC236}">
                <a16:creationId xmlns:a16="http://schemas.microsoft.com/office/drawing/2014/main" id="{CC61C2EB-9BEB-2640-FBD2-A52690D83E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AutoShape 6" descr="http://img4.imgtn.bdimg.com/it/u=1567808387,2544183011&amp;fm=21&amp;gp=0.jpg">
            <a:extLst>
              <a:ext uri="{FF2B5EF4-FFF2-40B4-BE49-F238E27FC236}">
                <a16:creationId xmlns:a16="http://schemas.microsoft.com/office/drawing/2014/main" id="{3915DB69-2780-BE4A-FE02-5FFC354901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Title 42">
            <a:extLst>
              <a:ext uri="{FF2B5EF4-FFF2-40B4-BE49-F238E27FC236}">
                <a16:creationId xmlns:a16="http://schemas.microsoft.com/office/drawing/2014/main" id="{7A02F0B1-A0DD-54C9-3554-DE0CC718CFB8}"/>
              </a:ext>
            </a:extLst>
          </p:cNvPr>
          <p:cNvSpPr txBox="1">
            <a:spLocks/>
          </p:cNvSpPr>
          <p:nvPr/>
        </p:nvSpPr>
        <p:spPr>
          <a:xfrm>
            <a:off x="263352" y="2672916"/>
            <a:ext cx="11449272" cy="151216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zh-CN" sz="4800" b="1" dirty="0"/>
              <a:t>Thanks for your listening</a:t>
            </a:r>
          </a:p>
        </p:txBody>
      </p:sp>
      <p:pic>
        <p:nvPicPr>
          <p:cNvPr id="6" name="Picture 5" descr="A cat looking up at the camera&#10;&#10;AI-generated content may be incorrect.">
            <a:extLst>
              <a:ext uri="{FF2B5EF4-FFF2-40B4-BE49-F238E27FC236}">
                <a16:creationId xmlns:a16="http://schemas.microsoft.com/office/drawing/2014/main" id="{8BC8C657-075E-43EB-CFE2-DD975BBD9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88" y="4751749"/>
            <a:ext cx="2157293" cy="1952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8502BA-D0F6-A3D0-8725-28C12DC75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41427" flipH="1">
            <a:off x="387828" y="5212797"/>
            <a:ext cx="83160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577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E4A3C10-5222-DEFE-C1E8-0C8232BE2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20E4BC-2F60-9E00-9E1D-1D474BDA8056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EC822-B3CB-712B-47E6-F2BCFAAAD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65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DE5525-48B1-EBDE-3B33-F1B7DAAC6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FC12A22-432E-3742-57B3-3DE8F50C2776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Generative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Framework</a:t>
            </a:r>
          </a:p>
        </p:txBody>
      </p:sp>
      <p:sp>
        <p:nvSpPr>
          <p:cNvPr id="3" name="流程图: 手动操作 13">
            <a:extLst>
              <a:ext uri="{FF2B5EF4-FFF2-40B4-BE49-F238E27FC236}">
                <a16:creationId xmlns:a16="http://schemas.microsoft.com/office/drawing/2014/main" id="{89E941B7-64C7-824E-D36C-CA6CD79E58BA}"/>
              </a:ext>
            </a:extLst>
          </p:cNvPr>
          <p:cNvSpPr/>
          <p:nvPr/>
        </p:nvSpPr>
        <p:spPr>
          <a:xfrm rot="10800000">
            <a:off x="2202414" y="5011187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4" name="流程图: 手动操作 13">
            <a:extLst>
              <a:ext uri="{FF2B5EF4-FFF2-40B4-BE49-F238E27FC236}">
                <a16:creationId xmlns:a16="http://schemas.microsoft.com/office/drawing/2014/main" id="{525BA211-6447-2D76-1B6C-E1F69A4E43C1}"/>
              </a:ext>
            </a:extLst>
          </p:cNvPr>
          <p:cNvSpPr/>
          <p:nvPr/>
        </p:nvSpPr>
        <p:spPr>
          <a:xfrm rot="10800000">
            <a:off x="4354646" y="5001629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7" name="流程图: 手动操作 13">
            <a:extLst>
              <a:ext uri="{FF2B5EF4-FFF2-40B4-BE49-F238E27FC236}">
                <a16:creationId xmlns:a16="http://schemas.microsoft.com/office/drawing/2014/main" id="{866CBF64-4986-C774-A2C0-D494EDF9630B}"/>
              </a:ext>
            </a:extLst>
          </p:cNvPr>
          <p:cNvSpPr/>
          <p:nvPr/>
        </p:nvSpPr>
        <p:spPr>
          <a:xfrm rot="10800000">
            <a:off x="6968432" y="5001629"/>
            <a:ext cx="1021586" cy="338555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E1A12-E8A6-3581-C401-F402FBD8FBE8}"/>
              </a:ext>
            </a:extLst>
          </p:cNvPr>
          <p:cNvSpPr txBox="1"/>
          <p:nvPr/>
        </p:nvSpPr>
        <p:spPr>
          <a:xfrm>
            <a:off x="2202414" y="5011190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BC83-B664-D14A-3A90-E39773CE38CA}"/>
              </a:ext>
            </a:extLst>
          </p:cNvPr>
          <p:cNvSpPr txBox="1"/>
          <p:nvPr/>
        </p:nvSpPr>
        <p:spPr>
          <a:xfrm>
            <a:off x="4354646" y="5001632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01798-2608-2A2A-691A-64492E0D5277}"/>
              </a:ext>
            </a:extLst>
          </p:cNvPr>
          <p:cNvSpPr txBox="1"/>
          <p:nvPr/>
        </p:nvSpPr>
        <p:spPr>
          <a:xfrm>
            <a:off x="6968432" y="5001632"/>
            <a:ext cx="102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EBA734-73BC-77EE-4583-E9F1982415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6365" y="5824469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EBA734-73BC-77EE-4583-E9F198241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365" y="5824469"/>
                <a:ext cx="704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3B3248-F446-F131-7961-C7D9D33A58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2798" y="5824469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3B3248-F446-F131-7961-C7D9D33A5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798" y="5824469"/>
                <a:ext cx="7046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35568F-8894-8480-0E75-D5775D5198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8511" y="5824469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35568F-8894-8480-0E75-D5775D519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511" y="5824469"/>
                <a:ext cx="7046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229">
            <a:extLst>
              <a:ext uri="{FF2B5EF4-FFF2-40B4-BE49-F238E27FC236}">
                <a16:creationId xmlns:a16="http://schemas.microsoft.com/office/drawing/2014/main" id="{7F1E4725-E77F-4CDA-298C-43C41F99D618}"/>
              </a:ext>
            </a:extLst>
          </p:cNvPr>
          <p:cNvCxnSpPr>
            <a:cxnSpLocks/>
          </p:cNvCxnSpPr>
          <p:nvPr/>
        </p:nvCxnSpPr>
        <p:spPr>
          <a:xfrm flipH="1">
            <a:off x="2728277" y="5424406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229">
            <a:extLst>
              <a:ext uri="{FF2B5EF4-FFF2-40B4-BE49-F238E27FC236}">
                <a16:creationId xmlns:a16="http://schemas.microsoft.com/office/drawing/2014/main" id="{FB01D326-9E01-1E54-FF9C-8E4E4100C980}"/>
              </a:ext>
            </a:extLst>
          </p:cNvPr>
          <p:cNvCxnSpPr>
            <a:cxnSpLocks/>
          </p:cNvCxnSpPr>
          <p:nvPr/>
        </p:nvCxnSpPr>
        <p:spPr>
          <a:xfrm flipH="1">
            <a:off x="7480422" y="5424407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229">
            <a:extLst>
              <a:ext uri="{FF2B5EF4-FFF2-40B4-BE49-F238E27FC236}">
                <a16:creationId xmlns:a16="http://schemas.microsoft.com/office/drawing/2014/main" id="{107449A5-EBBC-4062-0E09-C76B85DB5AA3}"/>
              </a:ext>
            </a:extLst>
          </p:cNvPr>
          <p:cNvCxnSpPr>
            <a:cxnSpLocks/>
          </p:cNvCxnSpPr>
          <p:nvPr/>
        </p:nvCxnSpPr>
        <p:spPr>
          <a:xfrm flipH="1">
            <a:off x="4854709" y="5424406"/>
            <a:ext cx="798" cy="43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A1E505-CBE7-0995-D897-E280FB8F4FE3}"/>
              </a:ext>
            </a:extLst>
          </p:cNvPr>
          <p:cNvGrpSpPr/>
          <p:nvPr/>
        </p:nvGrpSpPr>
        <p:grpSpPr>
          <a:xfrm>
            <a:off x="2138433" y="3664770"/>
            <a:ext cx="1179688" cy="341587"/>
            <a:chOff x="1282985" y="2665033"/>
            <a:chExt cx="1327095" cy="341587"/>
          </a:xfrm>
        </p:grpSpPr>
        <p:sp>
          <p:nvSpPr>
            <p:cNvPr id="20" name="流程图: 手动操作 13">
              <a:extLst>
                <a:ext uri="{FF2B5EF4-FFF2-40B4-BE49-F238E27FC236}">
                  <a16:creationId xmlns:a16="http://schemas.microsoft.com/office/drawing/2014/main" id="{E9AEC373-428C-5220-FC0E-0AA2028A72A5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96E0BE-0BB3-E1F2-ED5E-68BA8383A96C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直接箭头连接符 229">
            <a:extLst>
              <a:ext uri="{FF2B5EF4-FFF2-40B4-BE49-F238E27FC236}">
                <a16:creationId xmlns:a16="http://schemas.microsoft.com/office/drawing/2014/main" id="{E5C05B09-1CEC-66B9-B4BD-15252DD2B6CB}"/>
              </a:ext>
            </a:extLst>
          </p:cNvPr>
          <p:cNvCxnSpPr>
            <a:cxnSpLocks/>
          </p:cNvCxnSpPr>
          <p:nvPr/>
        </p:nvCxnSpPr>
        <p:spPr>
          <a:xfrm flipH="1">
            <a:off x="2728277" y="468421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9">
            <a:extLst>
              <a:ext uri="{FF2B5EF4-FFF2-40B4-BE49-F238E27FC236}">
                <a16:creationId xmlns:a16="http://schemas.microsoft.com/office/drawing/2014/main" id="{E2F0E2BD-EC7A-4CA4-67DE-1569D3D1E764}"/>
              </a:ext>
            </a:extLst>
          </p:cNvPr>
          <p:cNvCxnSpPr>
            <a:cxnSpLocks/>
          </p:cNvCxnSpPr>
          <p:nvPr/>
        </p:nvCxnSpPr>
        <p:spPr>
          <a:xfrm flipH="1">
            <a:off x="7480422" y="4684219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29">
            <a:extLst>
              <a:ext uri="{FF2B5EF4-FFF2-40B4-BE49-F238E27FC236}">
                <a16:creationId xmlns:a16="http://schemas.microsoft.com/office/drawing/2014/main" id="{638AA527-BB03-81DC-2FCE-82C04D310E49}"/>
              </a:ext>
            </a:extLst>
          </p:cNvPr>
          <p:cNvCxnSpPr>
            <a:cxnSpLocks/>
          </p:cNvCxnSpPr>
          <p:nvPr/>
        </p:nvCxnSpPr>
        <p:spPr>
          <a:xfrm flipH="1">
            <a:off x="4854709" y="4684218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016D35-FE92-0E44-807C-9D67643169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5085" y="4362714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016D35-FE92-0E44-807C-9D6764316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85" y="4362714"/>
                <a:ext cx="7046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ACD778-5865-F616-7BE6-7E9D054BD7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13129" y="4362421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ACD778-5865-F616-7BE6-7E9D054BD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129" y="4362421"/>
                <a:ext cx="70461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DA56CB-3A88-A531-FD22-786F638C0B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0538" y="4350996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DA56CB-3A88-A531-FD22-786F638C0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538" y="4350996"/>
                <a:ext cx="70461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29">
            <a:extLst>
              <a:ext uri="{FF2B5EF4-FFF2-40B4-BE49-F238E27FC236}">
                <a16:creationId xmlns:a16="http://schemas.microsoft.com/office/drawing/2014/main" id="{6FCB95AF-6B68-101F-CC8C-B8B1F86111A6}"/>
              </a:ext>
            </a:extLst>
          </p:cNvPr>
          <p:cNvCxnSpPr>
            <a:cxnSpLocks/>
          </p:cNvCxnSpPr>
          <p:nvPr/>
        </p:nvCxnSpPr>
        <p:spPr>
          <a:xfrm flipH="1">
            <a:off x="2728277" y="4081326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29">
            <a:extLst>
              <a:ext uri="{FF2B5EF4-FFF2-40B4-BE49-F238E27FC236}">
                <a16:creationId xmlns:a16="http://schemas.microsoft.com/office/drawing/2014/main" id="{9413FF20-E335-4C5D-8C3C-ADE4EE8D78A2}"/>
              </a:ext>
            </a:extLst>
          </p:cNvPr>
          <p:cNvCxnSpPr>
            <a:cxnSpLocks/>
          </p:cNvCxnSpPr>
          <p:nvPr/>
        </p:nvCxnSpPr>
        <p:spPr>
          <a:xfrm flipH="1">
            <a:off x="7480422" y="4081327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29">
            <a:extLst>
              <a:ext uri="{FF2B5EF4-FFF2-40B4-BE49-F238E27FC236}">
                <a16:creationId xmlns:a16="http://schemas.microsoft.com/office/drawing/2014/main" id="{A52F9060-3464-73A0-64F0-A1A2422CF128}"/>
              </a:ext>
            </a:extLst>
          </p:cNvPr>
          <p:cNvCxnSpPr>
            <a:cxnSpLocks/>
          </p:cNvCxnSpPr>
          <p:nvPr/>
        </p:nvCxnSpPr>
        <p:spPr>
          <a:xfrm flipH="1">
            <a:off x="4854709" y="4081326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6CF03E-4901-18BB-AF89-FD09A74A693D}"/>
              </a:ext>
            </a:extLst>
          </p:cNvPr>
          <p:cNvGrpSpPr/>
          <p:nvPr/>
        </p:nvGrpSpPr>
        <p:grpSpPr>
          <a:xfrm>
            <a:off x="4263271" y="3667803"/>
            <a:ext cx="1179688" cy="341587"/>
            <a:chOff x="1282985" y="2665033"/>
            <a:chExt cx="1327095" cy="341587"/>
          </a:xfrm>
        </p:grpSpPr>
        <p:sp>
          <p:nvSpPr>
            <p:cNvPr id="32" name="流程图: 手动操作 13">
              <a:extLst>
                <a:ext uri="{FF2B5EF4-FFF2-40B4-BE49-F238E27FC236}">
                  <a16:creationId xmlns:a16="http://schemas.microsoft.com/office/drawing/2014/main" id="{D58FF454-3FC8-4D6E-4945-3AB6A4A0A6C6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17EED3B-506C-59A7-4479-F37E9A49E6E7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5D758C-BD19-D2DD-928E-523DB48E2E81}"/>
              </a:ext>
            </a:extLst>
          </p:cNvPr>
          <p:cNvGrpSpPr/>
          <p:nvPr/>
        </p:nvGrpSpPr>
        <p:grpSpPr>
          <a:xfrm>
            <a:off x="6889381" y="3663003"/>
            <a:ext cx="1179688" cy="341587"/>
            <a:chOff x="1282985" y="2665033"/>
            <a:chExt cx="1327095" cy="341587"/>
          </a:xfrm>
        </p:grpSpPr>
        <p:sp>
          <p:nvSpPr>
            <p:cNvPr id="35" name="流程图: 手动操作 13">
              <a:extLst>
                <a:ext uri="{FF2B5EF4-FFF2-40B4-BE49-F238E27FC236}">
                  <a16:creationId xmlns:a16="http://schemas.microsoft.com/office/drawing/2014/main" id="{F53AFC57-6C30-2B33-EE04-B8EFB2B79AA5}"/>
                </a:ext>
              </a:extLst>
            </p:cNvPr>
            <p:cNvSpPr/>
            <p:nvPr/>
          </p:nvSpPr>
          <p:spPr>
            <a:xfrm>
              <a:off x="1282985" y="2668066"/>
              <a:ext cx="1327095" cy="338554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AE8592-6096-5175-DC3C-EE4E5D2EBE8B}"/>
                </a:ext>
              </a:extLst>
            </p:cNvPr>
            <p:cNvSpPr txBox="1"/>
            <p:nvPr/>
          </p:nvSpPr>
          <p:spPr>
            <a:xfrm>
              <a:off x="1401064" y="2665033"/>
              <a:ext cx="109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7" name="直接箭头连接符 229">
            <a:extLst>
              <a:ext uri="{FF2B5EF4-FFF2-40B4-BE49-F238E27FC236}">
                <a16:creationId xmlns:a16="http://schemas.microsoft.com/office/drawing/2014/main" id="{B9B979AE-AF1E-721C-1FBB-5A2E3C2BC0DB}"/>
              </a:ext>
            </a:extLst>
          </p:cNvPr>
          <p:cNvCxnSpPr>
            <a:cxnSpLocks/>
          </p:cNvCxnSpPr>
          <p:nvPr/>
        </p:nvCxnSpPr>
        <p:spPr>
          <a:xfrm flipH="1">
            <a:off x="2728277" y="335039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229">
            <a:extLst>
              <a:ext uri="{FF2B5EF4-FFF2-40B4-BE49-F238E27FC236}">
                <a16:creationId xmlns:a16="http://schemas.microsoft.com/office/drawing/2014/main" id="{3F3BBA6A-425C-2A45-A4A7-306279B54B3E}"/>
              </a:ext>
            </a:extLst>
          </p:cNvPr>
          <p:cNvCxnSpPr>
            <a:cxnSpLocks/>
          </p:cNvCxnSpPr>
          <p:nvPr/>
        </p:nvCxnSpPr>
        <p:spPr>
          <a:xfrm flipH="1">
            <a:off x="7480422" y="3350393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229">
            <a:extLst>
              <a:ext uri="{FF2B5EF4-FFF2-40B4-BE49-F238E27FC236}">
                <a16:creationId xmlns:a16="http://schemas.microsoft.com/office/drawing/2014/main" id="{02A05D7D-FC97-72D3-E2DA-8E218D00DA1D}"/>
              </a:ext>
            </a:extLst>
          </p:cNvPr>
          <p:cNvCxnSpPr>
            <a:cxnSpLocks/>
          </p:cNvCxnSpPr>
          <p:nvPr/>
        </p:nvCxnSpPr>
        <p:spPr>
          <a:xfrm flipH="1">
            <a:off x="4854709" y="3350392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72D7D3-0415-C77D-B565-5119C3EF66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6365" y="2949384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72D7D3-0415-C77D-B565-5119C3EF6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365" y="2949384"/>
                <a:ext cx="70461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0BB8AAF-D3A0-35DF-E5B3-053369D99F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2798" y="2949384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0BB8AAF-D3A0-35DF-E5B3-053369D99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798" y="2949384"/>
                <a:ext cx="70461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C36E1C1-B5A3-2840-EAD8-9FC01393EB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8511" y="2971321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C36E1C1-B5A3-2840-EAD8-9FC01393E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511" y="2971321"/>
                <a:ext cx="70461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124026AF-75FB-FB73-0358-B8F58AA90BB0}"/>
              </a:ext>
            </a:extLst>
          </p:cNvPr>
          <p:cNvGrpSpPr/>
          <p:nvPr/>
        </p:nvGrpSpPr>
        <p:grpSpPr>
          <a:xfrm>
            <a:off x="3407646" y="4475490"/>
            <a:ext cx="699033" cy="416461"/>
            <a:chOff x="5302498" y="4168234"/>
            <a:chExt cx="1714332" cy="41646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6256D0-7C6B-511D-B97D-782671618CFD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4E4A0A9-4332-98F1-9233-25469FDFE64F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25A7AA2-09CB-5DA5-DFB4-291AFE5E5E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4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直接箭头连接符 229">
            <a:extLst>
              <a:ext uri="{FF2B5EF4-FFF2-40B4-BE49-F238E27FC236}">
                <a16:creationId xmlns:a16="http://schemas.microsoft.com/office/drawing/2014/main" id="{EE058520-59F3-0093-DE57-5888C3F38F9C}"/>
              </a:ext>
            </a:extLst>
          </p:cNvPr>
          <p:cNvCxnSpPr>
            <a:cxnSpLocks/>
          </p:cNvCxnSpPr>
          <p:nvPr/>
        </p:nvCxnSpPr>
        <p:spPr>
          <a:xfrm flipH="1">
            <a:off x="3741393" y="4216945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93EC5B2-4195-BE72-CB00-C4CCB1B926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646" y="3921576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93EC5B2-4195-BE72-CB00-C4CCB1B92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646" y="3921576"/>
                <a:ext cx="70461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接箭头连接符 229">
            <a:extLst>
              <a:ext uri="{FF2B5EF4-FFF2-40B4-BE49-F238E27FC236}">
                <a16:creationId xmlns:a16="http://schemas.microsoft.com/office/drawing/2014/main" id="{2CF95F87-ADBC-7F6F-B483-93706A9E3D4B}"/>
              </a:ext>
            </a:extLst>
          </p:cNvPr>
          <p:cNvCxnSpPr>
            <a:cxnSpLocks/>
          </p:cNvCxnSpPr>
          <p:nvPr/>
        </p:nvCxnSpPr>
        <p:spPr>
          <a:xfrm flipH="1">
            <a:off x="2868003" y="4547087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229">
            <a:extLst>
              <a:ext uri="{FF2B5EF4-FFF2-40B4-BE49-F238E27FC236}">
                <a16:creationId xmlns:a16="http://schemas.microsoft.com/office/drawing/2014/main" id="{BF4FC643-6C2A-7231-C668-6BD086D20FA0}"/>
              </a:ext>
            </a:extLst>
          </p:cNvPr>
          <p:cNvCxnSpPr>
            <a:cxnSpLocks/>
          </p:cNvCxnSpPr>
          <p:nvPr/>
        </p:nvCxnSpPr>
        <p:spPr>
          <a:xfrm flipH="1">
            <a:off x="5071807" y="4547087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229">
            <a:extLst>
              <a:ext uri="{FF2B5EF4-FFF2-40B4-BE49-F238E27FC236}">
                <a16:creationId xmlns:a16="http://schemas.microsoft.com/office/drawing/2014/main" id="{9CB154B9-864B-595B-9408-7356F7D3197B}"/>
              </a:ext>
            </a:extLst>
          </p:cNvPr>
          <p:cNvCxnSpPr>
            <a:cxnSpLocks/>
          </p:cNvCxnSpPr>
          <p:nvPr/>
        </p:nvCxnSpPr>
        <p:spPr>
          <a:xfrm>
            <a:off x="4198888" y="4547087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229">
            <a:extLst>
              <a:ext uri="{FF2B5EF4-FFF2-40B4-BE49-F238E27FC236}">
                <a16:creationId xmlns:a16="http://schemas.microsoft.com/office/drawing/2014/main" id="{489B91FF-E07C-C1BC-D30E-411E285F1121}"/>
              </a:ext>
            </a:extLst>
          </p:cNvPr>
          <p:cNvCxnSpPr>
            <a:cxnSpLocks/>
          </p:cNvCxnSpPr>
          <p:nvPr/>
        </p:nvCxnSpPr>
        <p:spPr>
          <a:xfrm>
            <a:off x="6734432" y="4547087"/>
            <a:ext cx="46800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39ABA33-2DD6-A185-AEBC-52718E04D531}"/>
              </a:ext>
            </a:extLst>
          </p:cNvPr>
          <p:cNvGrpSpPr/>
          <p:nvPr/>
        </p:nvGrpSpPr>
        <p:grpSpPr>
          <a:xfrm>
            <a:off x="5601528" y="4475490"/>
            <a:ext cx="699033" cy="416461"/>
            <a:chOff x="5302498" y="4168234"/>
            <a:chExt cx="1714332" cy="41646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795A014-7998-B395-7593-A910429E0E24}"/>
                </a:ext>
              </a:extLst>
            </p:cNvPr>
            <p:cNvSpPr/>
            <p:nvPr/>
          </p:nvSpPr>
          <p:spPr>
            <a:xfrm>
              <a:off x="5302498" y="4168234"/>
              <a:ext cx="1714332" cy="4164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6D7DD9A-7EE6-5B04-0150-3D890588FB30}"/>
                    </a:ext>
                  </a:extLst>
                </p:cNvPr>
                <p:cNvSpPr txBox="1"/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DE4E96D-BDFB-2F63-35A9-9389926CC1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93" y="4177997"/>
                  <a:ext cx="1280195" cy="384914"/>
                </a:xfrm>
                <a:prstGeom prst="rect">
                  <a:avLst/>
                </a:prstGeom>
                <a:blipFill>
                  <a:blip r:embed="rId16"/>
                  <a:stretch>
                    <a:fillRect l="-4762" t="-6452" b="-16129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5" name="直接箭头连接符 229">
            <a:extLst>
              <a:ext uri="{FF2B5EF4-FFF2-40B4-BE49-F238E27FC236}">
                <a16:creationId xmlns:a16="http://schemas.microsoft.com/office/drawing/2014/main" id="{C7C93966-72DD-5076-358A-985E26CB65A2}"/>
              </a:ext>
            </a:extLst>
          </p:cNvPr>
          <p:cNvCxnSpPr>
            <a:cxnSpLocks/>
          </p:cNvCxnSpPr>
          <p:nvPr/>
        </p:nvCxnSpPr>
        <p:spPr>
          <a:xfrm flipH="1">
            <a:off x="5935275" y="4224067"/>
            <a:ext cx="798" cy="252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47A26CE-B7DD-D096-53D4-95E042FA86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01528" y="3928698"/>
                <a:ext cx="7046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47A26CE-B7DD-D096-53D4-95E042FA8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528" y="3928698"/>
                <a:ext cx="70461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23678A6B-9BB9-129D-7686-C672D820FB69}"/>
              </a:ext>
            </a:extLst>
          </p:cNvPr>
          <p:cNvSpPr txBox="1"/>
          <p:nvPr/>
        </p:nvSpPr>
        <p:spPr>
          <a:xfrm>
            <a:off x="6293211" y="4204408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28500F-9720-62E3-CFC1-F48D1137C567}"/>
              </a:ext>
            </a:extLst>
          </p:cNvPr>
          <p:cNvSpPr txBox="1"/>
          <p:nvPr/>
        </p:nvSpPr>
        <p:spPr>
          <a:xfrm>
            <a:off x="6293211" y="5691601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0F43FA-1012-1167-A48A-5F4A5874E5C9}"/>
              </a:ext>
            </a:extLst>
          </p:cNvPr>
          <p:cNvSpPr/>
          <p:nvPr/>
        </p:nvSpPr>
        <p:spPr>
          <a:xfrm>
            <a:off x="2477397" y="2974852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C904DB-B4C9-4612-D9F0-8D118F2F7D84}"/>
              </a:ext>
            </a:extLst>
          </p:cNvPr>
          <p:cNvSpPr txBox="1"/>
          <p:nvPr/>
        </p:nvSpPr>
        <p:spPr>
          <a:xfrm>
            <a:off x="6293211" y="2780928"/>
            <a:ext cx="35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…</a:t>
            </a:r>
            <a:endParaRPr lang="en-CN" sz="2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47A9B0-E701-A0E4-BD5B-98C9F8904F58}"/>
              </a:ext>
            </a:extLst>
          </p:cNvPr>
          <p:cNvSpPr/>
          <p:nvPr/>
        </p:nvSpPr>
        <p:spPr>
          <a:xfrm>
            <a:off x="2477396" y="5871224"/>
            <a:ext cx="5342174" cy="33652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CD33487-2480-BAFB-5272-20BDA8E3C0B0}"/>
                  </a:ext>
                </a:extLst>
              </p:cNvPr>
              <p:cNvSpPr txBox="1"/>
              <p:nvPr/>
            </p:nvSpPr>
            <p:spPr>
              <a:xfrm>
                <a:off x="7854791" y="4358296"/>
                <a:ext cx="7129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𝑅𝑒𝑐𝑜𝑛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CD33487-2480-BAFB-5272-20BDA8E3C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791" y="4358296"/>
                <a:ext cx="712941" cy="369332"/>
              </a:xfrm>
              <a:prstGeom prst="rect">
                <a:avLst/>
              </a:prstGeom>
              <a:blipFill>
                <a:blip r:embed="rId18"/>
                <a:stretch>
                  <a:fillRect r="-877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B6CF1613-5711-CE03-B844-6E7438155269}"/>
              </a:ext>
            </a:extLst>
          </p:cNvPr>
          <p:cNvCxnSpPr>
            <a:cxnSpLocks/>
            <a:endCxn id="62" idx="0"/>
          </p:cNvCxnSpPr>
          <p:nvPr/>
        </p:nvCxnSpPr>
        <p:spPr>
          <a:xfrm rot="16200000" flipH="1">
            <a:off x="7410097" y="3557131"/>
            <a:ext cx="1217418" cy="384912"/>
          </a:xfrm>
          <a:prstGeom prst="bentConnector3">
            <a:avLst>
              <a:gd name="adj1" fmla="val 79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39481A96-6CEA-E0B7-A4CF-2A783D5C7656}"/>
              </a:ext>
            </a:extLst>
          </p:cNvPr>
          <p:cNvCxnSpPr>
            <a:cxnSpLocks/>
            <a:endCxn id="62" idx="2"/>
          </p:cNvCxnSpPr>
          <p:nvPr/>
        </p:nvCxnSpPr>
        <p:spPr>
          <a:xfrm rot="5400000" flipH="1" flipV="1">
            <a:off x="7366266" y="5194490"/>
            <a:ext cx="1311858" cy="378134"/>
          </a:xfrm>
          <a:prstGeom prst="bentConnector3">
            <a:avLst>
              <a:gd name="adj1" fmla="val 32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AD5EC40-1FCB-D101-863A-68F9E3BD721F}"/>
                  </a:ext>
                </a:extLst>
              </p:cNvPr>
              <p:cNvSpPr txBox="1"/>
              <p:nvPr/>
            </p:nvSpPr>
            <p:spPr>
              <a:xfrm>
                <a:off x="3540374" y="3320633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8AD5EC40-1FCB-D101-863A-68F9E3BD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374" y="3320633"/>
                <a:ext cx="44748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接箭头连接符 229">
            <a:extLst>
              <a:ext uri="{FF2B5EF4-FFF2-40B4-BE49-F238E27FC236}">
                <a16:creationId xmlns:a16="http://schemas.microsoft.com/office/drawing/2014/main" id="{A093FC5A-D625-A515-3542-AEF388F02786}"/>
              </a:ext>
            </a:extLst>
          </p:cNvPr>
          <p:cNvCxnSpPr>
            <a:cxnSpLocks/>
          </p:cNvCxnSpPr>
          <p:nvPr/>
        </p:nvCxnSpPr>
        <p:spPr>
          <a:xfrm rot="10800000" flipH="1">
            <a:off x="3757162" y="3625854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4E74F167-336C-FE59-B77C-34736E627D62}"/>
                  </a:ext>
                </a:extLst>
              </p:cNvPr>
              <p:cNvSpPr txBox="1"/>
              <p:nvPr/>
            </p:nvSpPr>
            <p:spPr>
              <a:xfrm>
                <a:off x="5721213" y="3304169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4E74F167-336C-FE59-B77C-34736E627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213" y="3304169"/>
                <a:ext cx="44748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直接箭头连接符 229">
            <a:extLst>
              <a:ext uri="{FF2B5EF4-FFF2-40B4-BE49-F238E27FC236}">
                <a16:creationId xmlns:a16="http://schemas.microsoft.com/office/drawing/2014/main" id="{22B0A4A4-706F-DB10-FC31-44FD97E1846F}"/>
              </a:ext>
            </a:extLst>
          </p:cNvPr>
          <p:cNvCxnSpPr>
            <a:cxnSpLocks/>
          </p:cNvCxnSpPr>
          <p:nvPr/>
        </p:nvCxnSpPr>
        <p:spPr>
          <a:xfrm rot="10800000" flipH="1">
            <a:off x="5938424" y="3598892"/>
            <a:ext cx="489" cy="360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00B1A62D-43ED-DDCA-2EA1-8882CAAF537D}"/>
                  </a:ext>
                </a:extLst>
              </p:cNvPr>
              <p:cNvSpPr txBox="1"/>
              <p:nvPr/>
            </p:nvSpPr>
            <p:spPr>
              <a:xfrm>
                <a:off x="5978681" y="3614252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𝐾𝐿𝐷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00B1A62D-43ED-DDCA-2EA1-8882CAAF5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681" y="3614252"/>
                <a:ext cx="447486" cy="369332"/>
              </a:xfrm>
              <a:prstGeom prst="rect">
                <a:avLst/>
              </a:prstGeom>
              <a:blipFill>
                <a:blip r:embed="rId21"/>
                <a:stretch>
                  <a:fillRect r="-388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3">
                <a:extLst>
                  <a:ext uri="{FF2B5EF4-FFF2-40B4-BE49-F238E27FC236}">
                    <a16:creationId xmlns:a16="http://schemas.microsoft.com/office/drawing/2014/main" id="{72DF80CE-1A94-47DE-7253-831A3CFB455F}"/>
                  </a:ext>
                </a:extLst>
              </p:cNvPr>
              <p:cNvSpPr txBox="1"/>
              <p:nvPr/>
            </p:nvSpPr>
            <p:spPr>
              <a:xfrm>
                <a:off x="263353" y="692696"/>
                <a:ext cx="11737304" cy="221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400" b="1" dirty="0"/>
                  <a:t>Auto-Encoder Model</a:t>
                </a:r>
                <a:r>
                  <a:rPr lang="en-US" altLang="zh-CN" sz="2400" dirty="0"/>
                  <a:t>: </a:t>
                </a:r>
                <a:r>
                  <a:rPr lang="en-US" altLang="zh-CN" sz="2400" dirty="0">
                    <a:cs typeface="Arial" panose="020B0604020202020204" pitchFamily="34" charset="0"/>
                  </a:rPr>
                  <a:t>E</a:t>
                </a:r>
                <a:r>
                  <a:rPr lang="en-US" sz="2400" dirty="0">
                    <a:cs typeface="Arial" panose="020B0604020202020204" pitchFamily="34" charset="0"/>
                  </a:rPr>
                  <a:t>stimates the mixing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and de-mixing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. Invertibility is enforced by reconstruction loss.</a:t>
                </a:r>
                <a:endParaRPr lang="en-US" sz="2400" dirty="0"/>
              </a:p>
              <a:p>
                <a:pPr marL="285750" indent="-285750"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400" b="1" dirty="0"/>
                  <a:t>Prior Network</a:t>
                </a:r>
                <a:r>
                  <a:rPr lang="en-US" altLang="zh-CN" sz="2400" dirty="0"/>
                  <a:t>: </a:t>
                </a:r>
                <a:r>
                  <a:rPr lang="en-US" sz="2400" dirty="0">
                    <a:cs typeface="Arial" panose="020B0604020202020204" pitchFamily="34" charset="0"/>
                  </a:rPr>
                  <a:t>Estimates the prior distribution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𝐳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𝐳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&lt;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by learning the inverse dynamics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, </a:t>
                </a:r>
                <a:r>
                  <a:rPr lang="en-US" altLang="zh-CN" sz="2400" dirty="0">
                    <a:cs typeface="Arial" panose="020B0604020202020204" pitchFamily="34" charset="0"/>
                  </a:rPr>
                  <a:t>with</a:t>
                </a:r>
                <a:r>
                  <a:rPr lang="zh-CN" altLang="en-US" sz="2400" dirty="0"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cs typeface="Arial" panose="020B0604020202020204" pitchFamily="34" charset="0"/>
                  </a:rPr>
                  <a:t>change of variable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&lt;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𝜀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sup>
                        </m:sSub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&lt;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sup>
                        </m:sSub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en-US" sz="2400" i="1" dirty="0">
                    <a:cs typeface="Arial" panose="020B0604020202020204" pitchFamily="34" charset="0"/>
                  </a:rPr>
                  <a:t>. </a:t>
                </a:r>
                <a:r>
                  <a:rPr lang="en-US" sz="2400" dirty="0">
                    <a:cs typeface="Arial" panose="020B0604020202020204" pitchFamily="34" charset="0"/>
                  </a:rPr>
                  <a:t>By constraining this prior, we encourage the conditional independence.</a:t>
                </a:r>
                <a:endParaRPr lang="en-US" sz="2400" i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6" name="文本框 3">
                <a:extLst>
                  <a:ext uri="{FF2B5EF4-FFF2-40B4-BE49-F238E27FC236}">
                    <a16:creationId xmlns:a16="http://schemas.microsoft.com/office/drawing/2014/main" id="{72DF80CE-1A94-47DE-7253-831A3CFB4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3" y="692696"/>
                <a:ext cx="11737304" cy="2212144"/>
              </a:xfrm>
              <a:prstGeom prst="rect">
                <a:avLst/>
              </a:prstGeom>
              <a:blipFill>
                <a:blip r:embed="rId22"/>
                <a:stretch>
                  <a:fillRect l="-648" t="-1714" r="-648" b="-4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>
            <a:extLst>
              <a:ext uri="{FF2B5EF4-FFF2-40B4-BE49-F238E27FC236}">
                <a16:creationId xmlns:a16="http://schemas.microsoft.com/office/drawing/2014/main" id="{6E9FC822-9178-966B-0705-80C7A8BB836D}"/>
              </a:ext>
            </a:extLst>
          </p:cNvPr>
          <p:cNvSpPr/>
          <p:nvPr/>
        </p:nvSpPr>
        <p:spPr>
          <a:xfrm>
            <a:off x="6885112" y="2878372"/>
            <a:ext cx="1744959" cy="344141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E3A7F40-3EB3-132B-6C42-67F924785C4B}"/>
              </a:ext>
            </a:extLst>
          </p:cNvPr>
          <p:cNvSpPr/>
          <p:nvPr/>
        </p:nvSpPr>
        <p:spPr>
          <a:xfrm>
            <a:off x="5414918" y="3304148"/>
            <a:ext cx="1440560" cy="17070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734AFE8E-1B67-A717-AEEB-902B2222FFFA}"/>
              </a:ext>
            </a:extLst>
          </p:cNvPr>
          <p:cNvGrpSpPr/>
          <p:nvPr/>
        </p:nvGrpSpPr>
        <p:grpSpPr>
          <a:xfrm>
            <a:off x="1958028" y="5005440"/>
            <a:ext cx="6048672" cy="848416"/>
            <a:chOff x="4986657" y="5658084"/>
            <a:chExt cx="6029573" cy="854778"/>
          </a:xfrm>
        </p:grpSpPr>
        <p:sp>
          <p:nvSpPr>
            <p:cNvPr id="140" name="流程图: 手动操作 13">
              <a:extLst>
                <a:ext uri="{FF2B5EF4-FFF2-40B4-BE49-F238E27FC236}">
                  <a16:creationId xmlns:a16="http://schemas.microsoft.com/office/drawing/2014/main" id="{E37BA2FC-7DC8-49DF-A496-9196C4D9C91B}"/>
                </a:ext>
              </a:extLst>
            </p:cNvPr>
            <p:cNvSpPr/>
            <p:nvPr/>
          </p:nvSpPr>
          <p:spPr>
            <a:xfrm rot="10800000">
              <a:off x="5227829" y="5667642"/>
              <a:ext cx="1021586" cy="338555"/>
            </a:xfrm>
            <a:prstGeom prst="flowChartManualOperati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41" name="流程图: 手动操作 13">
              <a:extLst>
                <a:ext uri="{FF2B5EF4-FFF2-40B4-BE49-F238E27FC236}">
                  <a16:creationId xmlns:a16="http://schemas.microsoft.com/office/drawing/2014/main" id="{27A7CBE0-2C74-C314-6BF0-DAEB87A695C7}"/>
                </a:ext>
              </a:extLst>
            </p:cNvPr>
            <p:cNvSpPr/>
            <p:nvPr/>
          </p:nvSpPr>
          <p:spPr>
            <a:xfrm rot="10800000">
              <a:off x="7380061" y="5658084"/>
              <a:ext cx="1021586" cy="338555"/>
            </a:xfrm>
            <a:prstGeom prst="flowChartManualOperati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42" name="流程图: 手动操作 13">
              <a:extLst>
                <a:ext uri="{FF2B5EF4-FFF2-40B4-BE49-F238E27FC236}">
                  <a16:creationId xmlns:a16="http://schemas.microsoft.com/office/drawing/2014/main" id="{64EDC2EE-94D6-3010-FCB1-8C1CC65B16A0}"/>
                </a:ext>
              </a:extLst>
            </p:cNvPr>
            <p:cNvSpPr/>
            <p:nvPr/>
          </p:nvSpPr>
          <p:spPr>
            <a:xfrm rot="10800000">
              <a:off x="9993847" y="5658084"/>
              <a:ext cx="1021586" cy="338555"/>
            </a:xfrm>
            <a:prstGeom prst="flowChartManualOperati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58F83842-10A2-5278-D209-65332E8BB430}"/>
                </a:ext>
              </a:extLst>
            </p:cNvPr>
            <p:cNvSpPr txBox="1"/>
            <p:nvPr/>
          </p:nvSpPr>
          <p:spPr>
            <a:xfrm>
              <a:off x="5227829" y="5667645"/>
              <a:ext cx="1022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SeqEnc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1EF786BD-CE46-26F9-34DD-1577D7DB011B}"/>
                </a:ext>
              </a:extLst>
            </p:cNvPr>
            <p:cNvSpPr txBox="1"/>
            <p:nvPr/>
          </p:nvSpPr>
          <p:spPr>
            <a:xfrm>
              <a:off x="7380061" y="5658087"/>
              <a:ext cx="1022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SeqEnc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510719F-D239-1B0D-6F3D-9F378CF3E759}"/>
                </a:ext>
              </a:extLst>
            </p:cNvPr>
            <p:cNvSpPr txBox="1"/>
            <p:nvPr/>
          </p:nvSpPr>
          <p:spPr>
            <a:xfrm>
              <a:off x="9993847" y="5658087"/>
              <a:ext cx="1022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SeqEnc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6" name="直接箭头连接符 229">
              <a:extLst>
                <a:ext uri="{FF2B5EF4-FFF2-40B4-BE49-F238E27FC236}">
                  <a16:creationId xmlns:a16="http://schemas.microsoft.com/office/drawing/2014/main" id="{1EB26197-37D2-6227-14DC-5118B9BACF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3692" y="6080861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箭头连接符 229">
              <a:extLst>
                <a:ext uri="{FF2B5EF4-FFF2-40B4-BE49-F238E27FC236}">
                  <a16:creationId xmlns:a16="http://schemas.microsoft.com/office/drawing/2014/main" id="{736B195D-27A8-30DC-ED39-97FCFC107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5837" y="6080862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箭头连接符 229">
              <a:extLst>
                <a:ext uri="{FF2B5EF4-FFF2-40B4-BE49-F238E27FC236}">
                  <a16:creationId xmlns:a16="http://schemas.microsoft.com/office/drawing/2014/main" id="{C86E5AC9-F3C1-0A92-C955-717B7500C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0124" y="6080861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C1C68DB-43BC-E4EA-12F5-663117E775B3}"/>
                </a:ext>
              </a:extLst>
            </p:cNvPr>
            <p:cNvSpPr/>
            <p:nvPr/>
          </p:nvSpPr>
          <p:spPr>
            <a:xfrm>
              <a:off x="5753692" y="6099924"/>
              <a:ext cx="2126432" cy="409904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F9DF9592-5EC4-D8E0-B930-C78F19609716}"/>
                </a:ext>
              </a:extLst>
            </p:cNvPr>
            <p:cNvSpPr/>
            <p:nvPr/>
          </p:nvSpPr>
          <p:spPr>
            <a:xfrm>
              <a:off x="7891253" y="6091909"/>
              <a:ext cx="1372482" cy="409904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E361DDAA-DE38-AF61-8ED3-6C078F781D44}"/>
                </a:ext>
              </a:extLst>
            </p:cNvPr>
            <p:cNvSpPr/>
            <p:nvPr/>
          </p:nvSpPr>
          <p:spPr>
            <a:xfrm>
              <a:off x="9759847" y="6101502"/>
              <a:ext cx="738415" cy="408324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848E3982-3EB4-4361-798D-1D45DE511303}"/>
                </a:ext>
              </a:extLst>
            </p:cNvPr>
            <p:cNvSpPr/>
            <p:nvPr/>
          </p:nvSpPr>
          <p:spPr>
            <a:xfrm>
              <a:off x="4986657" y="6117529"/>
              <a:ext cx="738415" cy="390897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B6FE3E72-B1C0-27F3-7E0F-5D5DA099ADCE}"/>
                </a:ext>
              </a:extLst>
            </p:cNvPr>
            <p:cNvSpPr txBox="1"/>
            <p:nvPr/>
          </p:nvSpPr>
          <p:spPr>
            <a:xfrm>
              <a:off x="9318626" y="5725684"/>
              <a:ext cx="354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…</a:t>
              </a:r>
              <a:endParaRPr lang="en-CN" sz="2800" dirty="0"/>
            </a:p>
          </p:txBody>
        </p:sp>
      </p:grpSp>
      <p:sp>
        <p:nvSpPr>
          <p:cNvPr id="154" name="Rectangle 153">
            <a:extLst>
              <a:ext uri="{FF2B5EF4-FFF2-40B4-BE49-F238E27FC236}">
                <a16:creationId xmlns:a16="http://schemas.microsoft.com/office/drawing/2014/main" id="{F1BD5F83-308B-7C8D-38D7-75BF304173FD}"/>
              </a:ext>
            </a:extLst>
          </p:cNvPr>
          <p:cNvSpPr/>
          <p:nvPr/>
        </p:nvSpPr>
        <p:spPr>
          <a:xfrm>
            <a:off x="1919536" y="5001629"/>
            <a:ext cx="6147937" cy="126402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文本框 3">
                <a:extLst>
                  <a:ext uri="{FF2B5EF4-FFF2-40B4-BE49-F238E27FC236}">
                    <a16:creationId xmlns:a16="http://schemas.microsoft.com/office/drawing/2014/main" id="{BBCC38A3-FC12-6419-1A25-7065B4E577D3}"/>
                  </a:ext>
                </a:extLst>
              </p:cNvPr>
              <p:cNvSpPr txBox="1"/>
              <p:nvPr/>
            </p:nvSpPr>
            <p:spPr>
              <a:xfrm>
                <a:off x="8738022" y="2492896"/>
                <a:ext cx="3387147" cy="4037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400" b="1" dirty="0"/>
                  <a:t>Sequential</a:t>
                </a:r>
                <a:r>
                  <a:rPr lang="zh-CN" altLang="en-US" sz="2400" b="1" dirty="0"/>
                  <a:t> </a:t>
                </a:r>
                <a:r>
                  <a:rPr lang="en-US" altLang="zh-CN" sz="2400" b="1" dirty="0"/>
                  <a:t>encoder:</a:t>
                </a:r>
                <a:r>
                  <a:rPr lang="zh-CN" altLang="en-US" sz="2400" b="1" dirty="0"/>
                  <a:t> </a:t>
                </a:r>
                <a:r>
                  <a:rPr lang="en-US" altLang="zh-CN" sz="2400" dirty="0"/>
                  <a:t>to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use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context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to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recover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lost.</a:t>
                </a:r>
                <a:endParaRPr lang="en-US" altLang="zh-CN" sz="1050" dirty="0"/>
              </a:p>
              <a:p>
                <a:pPr marL="342900" indent="-342900">
                  <a:buFont typeface="Wingdings" pitchFamily="2" charset="2"/>
                  <a:buChar char="Ø"/>
                  <a:defRPr/>
                </a:pPr>
                <a:r>
                  <a:rPr lang="en-US" sz="2400" b="1" dirty="0">
                    <a:cs typeface="Arial" panose="020B0604020202020204" pitchFamily="34" charset="0"/>
                  </a:rPr>
                  <a:t>Autoregressive </a:t>
                </a:r>
                <a:r>
                  <a:rPr lang="en-US" altLang="zh-CN" sz="2400" b="1" dirty="0">
                    <a:cs typeface="Arial" panose="020B0604020202020204" pitchFamily="34" charset="0"/>
                  </a:rPr>
                  <a:t>h</a:t>
                </a:r>
                <a:r>
                  <a:rPr lang="en-US" sz="2400" b="1" dirty="0">
                    <a:cs typeface="Arial" panose="020B0604020202020204" pitchFamily="34" charset="0"/>
                  </a:rPr>
                  <a:t>idden </a:t>
                </a:r>
                <a:r>
                  <a:rPr lang="en-US" altLang="zh-CN" sz="2400" b="1" dirty="0">
                    <a:cs typeface="Arial" panose="020B0604020202020204" pitchFamily="34" charset="0"/>
                  </a:rPr>
                  <a:t>M</a:t>
                </a:r>
                <a:r>
                  <a:rPr lang="en-US" sz="2400" b="1" dirty="0">
                    <a:cs typeface="Arial" panose="020B0604020202020204" pitchFamily="34" charset="0"/>
                  </a:rPr>
                  <a:t>arkov </a:t>
                </a:r>
                <a:r>
                  <a:rPr lang="en-US" altLang="zh-CN" sz="2400" b="1" dirty="0">
                    <a:cs typeface="Arial" panose="020B0604020202020204" pitchFamily="34" charset="0"/>
                  </a:rPr>
                  <a:t>m</a:t>
                </a:r>
                <a:r>
                  <a:rPr lang="en-US" sz="2400" b="1" dirty="0">
                    <a:cs typeface="Arial" panose="020B0604020202020204" pitchFamily="34" charset="0"/>
                  </a:rPr>
                  <a:t>odule</a:t>
                </a:r>
                <a:r>
                  <a:rPr lang="en-US" altLang="zh-CN" sz="2400" b="1" dirty="0">
                    <a:cs typeface="Arial" panose="020B0604020202020204" pitchFamily="34" charset="0"/>
                  </a:rPr>
                  <a:t>:</a:t>
                </a:r>
                <a:r>
                  <a:rPr lang="zh-CN" altLang="en-US" sz="2400" b="1" dirty="0"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/>
                  <a:t>to</a:t>
                </a:r>
                <a:r>
                  <a:rPr lang="zh-CN" altLang="en-US" sz="2400" dirty="0"/>
                  <a:t> </a:t>
                </a:r>
                <a:r>
                  <a:rPr lang="en-US" altLang="zh-CN" sz="2400" dirty="0">
                    <a:cs typeface="Arial" panose="020B0604020202020204" pitchFamily="34" charset="0"/>
                  </a:rPr>
                  <a:t>e</a:t>
                </a:r>
                <a:r>
                  <a:rPr lang="en-US" sz="2400" dirty="0">
                    <a:cs typeface="Arial" panose="020B0604020202020204" pitchFamily="34" charset="0"/>
                  </a:rPr>
                  <a:t>stimate </a:t>
                </a:r>
                <a:r>
                  <a:rPr lang="en-US" altLang="zh-CN" sz="2400" dirty="0">
                    <a:cs typeface="Arial" panose="020B0604020202020204" pitchFamily="34" charset="0"/>
                  </a:rPr>
                  <a:t>the</a:t>
                </a:r>
                <a:r>
                  <a:rPr lang="zh-CN" altLang="en-US" sz="2400" dirty="0"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cs typeface="Arial" panose="020B0604020202020204" pitchFamily="34" charset="0"/>
                  </a:rPr>
                  <a:t>unknown</a:t>
                </a:r>
                <a:r>
                  <a:rPr lang="zh-CN" altLang="en-US" sz="2400" dirty="0"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cs typeface="Arial" panose="020B0604020202020204" pitchFamily="34" charset="0"/>
                  </a:rPr>
                  <a:t>non-stationarity.</a:t>
                </a:r>
              </a:p>
              <a:p>
                <a:pPr marL="342900" indent="-342900">
                  <a:buFont typeface="Wingdings" pitchFamily="2" charset="2"/>
                  <a:buChar char="Ø"/>
                  <a:defRPr/>
                </a:pPr>
                <a:r>
                  <a:rPr lang="en-US" altLang="zh-CN" sz="2400" b="1" dirty="0">
                    <a:cs typeface="Arial" panose="020B0604020202020204" pitchFamily="34" charset="0"/>
                  </a:rPr>
                  <a:t>Sparse</a:t>
                </a:r>
                <a:r>
                  <a:rPr lang="zh-CN" altLang="en-US" sz="2400" b="1" dirty="0"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cs typeface="Arial" panose="020B0604020202020204" pitchFamily="34" charset="0"/>
                  </a:rPr>
                  <a:t>Loss:</a:t>
                </a:r>
                <a:r>
                  <a:rPr lang="zh-CN" altLang="en-US" sz="2400" b="1" dirty="0"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/>
                  <a:t>to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add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sparsity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constraints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Jacobian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sup>
                        </m:sSub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400" dirty="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5" name="文本框 3">
                <a:extLst>
                  <a:ext uri="{FF2B5EF4-FFF2-40B4-BE49-F238E27FC236}">
                    <a16:creationId xmlns:a16="http://schemas.microsoft.com/office/drawing/2014/main" id="{BBCC38A3-FC12-6419-1A25-7065B4E5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022" y="2492896"/>
                <a:ext cx="3387147" cy="4037259"/>
              </a:xfrm>
              <a:prstGeom prst="rect">
                <a:avLst/>
              </a:prstGeom>
              <a:blipFill>
                <a:blip r:embed="rId23"/>
                <a:stretch>
                  <a:fillRect l="-2239" t="-1254" r="-447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2BDA7F8-A92E-EBFD-1F02-95F709AB60B2}"/>
              </a:ext>
            </a:extLst>
          </p:cNvPr>
          <p:cNvGrpSpPr/>
          <p:nvPr/>
        </p:nvGrpSpPr>
        <p:grpSpPr>
          <a:xfrm>
            <a:off x="142502" y="3840113"/>
            <a:ext cx="3334101" cy="2189128"/>
            <a:chOff x="-22360" y="2851849"/>
            <a:chExt cx="3334101" cy="2189128"/>
          </a:xfrm>
        </p:grpSpPr>
        <p:cxnSp>
          <p:nvCxnSpPr>
            <p:cNvPr id="157" name="Elbow Connector 156">
              <a:extLst>
                <a:ext uri="{FF2B5EF4-FFF2-40B4-BE49-F238E27FC236}">
                  <a16:creationId xmlns:a16="http://schemas.microsoft.com/office/drawing/2014/main" id="{53B11B49-1654-14D0-2428-C8B6EECC9CC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281680" y="4369672"/>
              <a:ext cx="967884" cy="671305"/>
            </a:xfrm>
            <a:prstGeom prst="bentConnector3">
              <a:avLst>
                <a:gd name="adj1" fmla="val 100386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7B29BFFB-5FE9-33D1-40D6-D7DAC129A889}"/>
                    </a:ext>
                  </a:extLst>
                </p:cNvPr>
                <p:cNvSpPr txBox="1"/>
                <p:nvPr/>
              </p:nvSpPr>
              <p:spPr>
                <a:xfrm>
                  <a:off x="-22360" y="3928478"/>
                  <a:ext cx="93060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𝐻𝑀𝑀</m:t>
                            </m:r>
                          </m:sub>
                        </m:sSub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7426A856-886A-234B-D731-1DC302952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2360" y="3928478"/>
                  <a:ext cx="930606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12092245-DA2E-8B64-C726-625C3DC824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707" y="3015752"/>
                  <a:ext cx="70461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DFC36BA6-6176-2C88-8A46-73359FFB8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07" y="3015752"/>
                  <a:ext cx="704618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流程图: 手动操作 13">
              <a:extLst>
                <a:ext uri="{FF2B5EF4-FFF2-40B4-BE49-F238E27FC236}">
                  <a16:creationId xmlns:a16="http://schemas.microsoft.com/office/drawing/2014/main" id="{B7AA4849-DACE-8669-0CDF-4D0E20815563}"/>
                </a:ext>
              </a:extLst>
            </p:cNvPr>
            <p:cNvSpPr/>
            <p:nvPr/>
          </p:nvSpPr>
          <p:spPr>
            <a:xfrm rot="10800000">
              <a:off x="758731" y="4012677"/>
              <a:ext cx="1021586" cy="338555"/>
            </a:xfrm>
            <a:prstGeom prst="flowChartManualOperati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C9AAFB9-0AF2-E122-AAEF-082F3668F134}"/>
                </a:ext>
              </a:extLst>
            </p:cNvPr>
            <p:cNvSpPr txBox="1"/>
            <p:nvPr/>
          </p:nvSpPr>
          <p:spPr>
            <a:xfrm>
              <a:off x="758731" y="4012680"/>
              <a:ext cx="1022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ARHMM</a:t>
              </a:r>
              <a:endParaRPr lang="en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2" name="Elbow Connector 161">
              <a:extLst>
                <a:ext uri="{FF2B5EF4-FFF2-40B4-BE49-F238E27FC236}">
                  <a16:creationId xmlns:a16="http://schemas.microsoft.com/office/drawing/2014/main" id="{1A306A2A-2F9E-0027-69E1-B6A2E180B22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10389" y="4369671"/>
              <a:ext cx="967884" cy="671305"/>
            </a:xfrm>
            <a:prstGeom prst="bentConnector3">
              <a:avLst>
                <a:gd name="adj1" fmla="val 100386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箭头连接符 229">
              <a:extLst>
                <a:ext uri="{FF2B5EF4-FFF2-40B4-BE49-F238E27FC236}">
                  <a16:creationId xmlns:a16="http://schemas.microsoft.com/office/drawing/2014/main" id="{2FCC68FC-3764-EFB6-DF71-3014CBCB09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2063" y="3522116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7915E9B-032C-B198-D227-9DA549B3DED4}"/>
                </a:ext>
              </a:extLst>
            </p:cNvPr>
            <p:cNvSpPr/>
            <p:nvPr/>
          </p:nvSpPr>
          <p:spPr>
            <a:xfrm>
              <a:off x="117376" y="2996201"/>
              <a:ext cx="1634656" cy="41939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AEF13CB1-E72C-365A-204A-1DF4238BD69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410" y="3015752"/>
                  <a:ext cx="70461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80391C37-A846-81F9-AC71-C8EB454F0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410" y="3015752"/>
                  <a:ext cx="704618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DC983558-F6C0-5B04-812C-CFB1D476D03E}"/>
                </a:ext>
              </a:extLst>
            </p:cNvPr>
            <p:cNvSpPr txBox="1"/>
            <p:nvPr/>
          </p:nvSpPr>
          <p:spPr>
            <a:xfrm>
              <a:off x="867926" y="2851849"/>
              <a:ext cx="354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…</a:t>
              </a:r>
              <a:endParaRPr lang="en-CN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018E01F5-1647-7FC4-0DE2-E31E19E4E8C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3478" y="3015752"/>
                  <a:ext cx="70461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C25DDBC9-4004-D76A-73E7-9EB7103B32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478" y="3015752"/>
                  <a:ext cx="704618" cy="36933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8" name="直接箭头连接符 229">
              <a:extLst>
                <a:ext uri="{FF2B5EF4-FFF2-40B4-BE49-F238E27FC236}">
                  <a16:creationId xmlns:a16="http://schemas.microsoft.com/office/drawing/2014/main" id="{9539EC09-DDA5-AD80-8F20-1B4222FBB2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911" y="3525858"/>
              <a:ext cx="798" cy="4320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FEB42EBC-DBB9-89F6-D108-1C24B1FC74D1}"/>
                </a:ext>
              </a:extLst>
            </p:cNvPr>
            <p:cNvSpPr/>
            <p:nvPr/>
          </p:nvSpPr>
          <p:spPr>
            <a:xfrm rot="5400000">
              <a:off x="2385251" y="2560256"/>
              <a:ext cx="311500" cy="1541480"/>
            </a:xfrm>
            <a:custGeom>
              <a:avLst/>
              <a:gdLst>
                <a:gd name="connsiteX0" fmla="*/ 0 w 1334813"/>
                <a:gd name="connsiteY0" fmla="*/ 409904 h 409904"/>
                <a:gd name="connsiteX1" fmla="*/ 451944 w 1334813"/>
                <a:gd name="connsiteY1" fmla="*/ 84083 h 409904"/>
                <a:gd name="connsiteX2" fmla="*/ 1334813 w 1334813"/>
                <a:gd name="connsiteY2" fmla="*/ 0 h 409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813" h="409904">
                  <a:moveTo>
                    <a:pt x="0" y="409904"/>
                  </a:moveTo>
                  <a:cubicBezTo>
                    <a:pt x="114737" y="281152"/>
                    <a:pt x="229475" y="152400"/>
                    <a:pt x="451944" y="84083"/>
                  </a:cubicBezTo>
                  <a:cubicBezTo>
                    <a:pt x="674413" y="15766"/>
                    <a:pt x="1004613" y="7883"/>
                    <a:pt x="1334813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D226B10E-A3EB-5C1C-6ECA-BCD853EFC894}"/>
              </a:ext>
            </a:extLst>
          </p:cNvPr>
          <p:cNvSpPr/>
          <p:nvPr/>
        </p:nvSpPr>
        <p:spPr>
          <a:xfrm>
            <a:off x="178826" y="3625854"/>
            <a:ext cx="1999335" cy="255869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4F01E0A-A951-6E83-22AB-4C0326C2479C}"/>
              </a:ext>
            </a:extLst>
          </p:cNvPr>
          <p:cNvSpPr/>
          <p:nvPr/>
        </p:nvSpPr>
        <p:spPr>
          <a:xfrm>
            <a:off x="3305129" y="3888115"/>
            <a:ext cx="1048719" cy="104612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B852A4F-55E7-9A96-F390-BB6DB923F94F}"/>
                  </a:ext>
                </a:extLst>
              </p:cNvPr>
              <p:cNvSpPr txBox="1"/>
              <p:nvPr/>
            </p:nvSpPr>
            <p:spPr>
              <a:xfrm>
                <a:off x="3974438" y="3888707"/>
                <a:ext cx="447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B852A4F-55E7-9A96-F390-BB6DB923F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438" y="3888707"/>
                <a:ext cx="447486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4" name="Elbow Connector 173">
            <a:extLst>
              <a:ext uri="{FF2B5EF4-FFF2-40B4-BE49-F238E27FC236}">
                <a16:creationId xmlns:a16="http://schemas.microsoft.com/office/drawing/2014/main" id="{50AD07FD-5059-688A-B960-1545659632F8}"/>
              </a:ext>
            </a:extLst>
          </p:cNvPr>
          <p:cNvCxnSpPr/>
          <p:nvPr/>
        </p:nvCxnSpPr>
        <p:spPr>
          <a:xfrm rot="16200000" flipH="1">
            <a:off x="3786514" y="4257094"/>
            <a:ext cx="318400" cy="124108"/>
          </a:xfrm>
          <a:prstGeom prst="bentConnector3">
            <a:avLst>
              <a:gd name="adj1" fmla="val -5228"/>
            </a:avLst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50868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7" grpId="1" animBg="1"/>
      <p:bldP spid="138" grpId="0" animBg="1"/>
      <p:bldP spid="138" grpId="1" animBg="1"/>
      <p:bldP spid="154" grpId="0" animBg="1"/>
      <p:bldP spid="154" grpId="1" animBg="1"/>
      <p:bldP spid="170" grpId="0" animBg="1"/>
      <p:bldP spid="17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93F690-5F6E-8901-5CF2-DCF63AAF0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E0DAED0-6FE1-4EEB-6124-5750BC4C86E0}"/>
              </a:ext>
            </a:extLst>
          </p:cNvPr>
          <p:cNvSpPr/>
          <p:nvPr/>
        </p:nvSpPr>
        <p:spPr>
          <a:xfrm>
            <a:off x="1799891" y="1414199"/>
            <a:ext cx="9480686" cy="14276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882169-55B4-86EA-3A41-720DA879393D}"/>
              </a:ext>
            </a:extLst>
          </p:cNvPr>
          <p:cNvSpPr/>
          <p:nvPr/>
        </p:nvSpPr>
        <p:spPr>
          <a:xfrm>
            <a:off x="1799891" y="2924944"/>
            <a:ext cx="9480686" cy="338437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AE213-08B6-ABBD-99FD-86D0367DB71E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1B3D7-7639-F9B1-C605-512B8F688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66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91D18A-C5EC-0293-03D1-5FA287CC4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0EB201D-7A0C-225E-6E5D-9708CED78079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Summarization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96950-85EF-671B-9FFA-2B70232FC4A7}"/>
              </a:ext>
            </a:extLst>
          </p:cNvPr>
          <p:cNvSpPr/>
          <p:nvPr/>
        </p:nvSpPr>
        <p:spPr>
          <a:xfrm>
            <a:off x="3556480" y="1688752"/>
            <a:ext cx="2966876" cy="72008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Sufficient</a:t>
            </a:r>
            <a:r>
              <a:rPr lang="zh-CN" altLang="en-US" sz="2400" dirty="0"/>
              <a:t> </a:t>
            </a:r>
            <a:r>
              <a:rPr lang="en-US" altLang="zh-CN" sz="2400" dirty="0"/>
              <a:t>Change</a:t>
            </a:r>
            <a:endParaRPr lang="en-CN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0265EF-DABD-F5BB-0F64-3848C887A7DE}"/>
              </a:ext>
            </a:extLst>
          </p:cNvPr>
          <p:cNvPicPr>
            <a:picLocks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3059918" y="3033128"/>
            <a:ext cx="3960000" cy="1548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E77EB67-374C-100A-4964-1B45AAC2465C}"/>
              </a:ext>
            </a:extLst>
          </p:cNvPr>
          <p:cNvSpPr/>
          <p:nvPr/>
        </p:nvSpPr>
        <p:spPr>
          <a:xfrm>
            <a:off x="767408" y="980728"/>
            <a:ext cx="10729192" cy="54507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4218498-44C8-174B-8088-6D27B11B38C4}"/>
              </a:ext>
            </a:extLst>
          </p:cNvPr>
          <p:cNvSpPr/>
          <p:nvPr/>
        </p:nvSpPr>
        <p:spPr>
          <a:xfrm>
            <a:off x="3215680" y="620688"/>
            <a:ext cx="5832648" cy="663467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Causal</a:t>
            </a:r>
            <a:r>
              <a:rPr lang="zh-CN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Representation</a:t>
            </a:r>
            <a:r>
              <a:rPr lang="zh-CN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</a:rPr>
              <a:t>Learning</a:t>
            </a:r>
            <a:endParaRPr lang="en-CN" sz="3200" b="1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E1E824-13A7-FFCA-83C7-3FFF9878D631}"/>
              </a:ext>
            </a:extLst>
          </p:cNvPr>
          <p:cNvPicPr>
            <a:picLocks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176120" y="3014534"/>
            <a:ext cx="3960000" cy="156659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A3F2AD-55CC-6C3B-C593-49C4E3C6D0EC}"/>
              </a:ext>
            </a:extLst>
          </p:cNvPr>
          <p:cNvPicPr>
            <a:picLocks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3059918" y="4689312"/>
            <a:ext cx="3960000" cy="1548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E104EE-C7E8-81A9-829B-CE44186C68F6}"/>
              </a:ext>
            </a:extLst>
          </p:cNvPr>
          <p:cNvPicPr>
            <a:picLocks/>
          </p:cNvPicPr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7176120" y="4689312"/>
            <a:ext cx="3960000" cy="15480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46AD7A-E69B-4073-83B8-BCA0EE3476E6}"/>
              </a:ext>
            </a:extLst>
          </p:cNvPr>
          <p:cNvSpPr/>
          <p:nvPr/>
        </p:nvSpPr>
        <p:spPr>
          <a:xfrm>
            <a:off x="969176" y="4168143"/>
            <a:ext cx="1667823" cy="89797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Real-world</a:t>
            </a:r>
          </a:p>
          <a:p>
            <a:pPr algn="ctr"/>
            <a:r>
              <a:rPr lang="en-US" altLang="zh-CN" sz="2400" dirty="0"/>
              <a:t>Application</a:t>
            </a:r>
            <a:endParaRPr lang="en-CN" sz="2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6DAE71-2356-104B-4AE5-F7A840D6C5F3}"/>
              </a:ext>
            </a:extLst>
          </p:cNvPr>
          <p:cNvSpPr/>
          <p:nvPr/>
        </p:nvSpPr>
        <p:spPr>
          <a:xfrm>
            <a:off x="965979" y="1679033"/>
            <a:ext cx="1667823" cy="897978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Theoretical</a:t>
            </a:r>
          </a:p>
          <a:p>
            <a:pPr algn="ctr"/>
            <a:r>
              <a:rPr lang="en-US" altLang="zh-CN" sz="2400" dirty="0"/>
              <a:t>Foundation</a:t>
            </a:r>
            <a:endParaRPr lang="en-CN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C6100B-C56F-893E-BD82-CC52C725FFEB}"/>
              </a:ext>
            </a:extLst>
          </p:cNvPr>
          <p:cNvSpPr/>
          <p:nvPr/>
        </p:nvSpPr>
        <p:spPr>
          <a:xfrm>
            <a:off x="7672682" y="1717626"/>
            <a:ext cx="2966876" cy="72008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Sparsity</a:t>
            </a:r>
            <a:r>
              <a:rPr lang="zh-CN" altLang="en-US" sz="2400" dirty="0"/>
              <a:t> </a:t>
            </a:r>
            <a:r>
              <a:rPr lang="en-US" altLang="zh-CN" sz="2400" dirty="0"/>
              <a:t>Constraint</a:t>
            </a:r>
            <a:endParaRPr lang="en-CN" sz="24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D75AC2-5E9F-51F2-98F9-0195872D86FE}"/>
              </a:ext>
            </a:extLst>
          </p:cNvPr>
          <p:cNvSpPr/>
          <p:nvPr/>
        </p:nvSpPr>
        <p:spPr>
          <a:xfrm>
            <a:off x="3556480" y="3356992"/>
            <a:ext cx="2966876" cy="72008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</a:rPr>
              <a:t>Transfer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Learning</a:t>
            </a:r>
            <a:endParaRPr lang="en-CN" sz="2400" dirty="0">
              <a:solidFill>
                <a:schemeClr val="accent2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FDFEF6-5382-949F-D433-A91D457692DC}"/>
              </a:ext>
            </a:extLst>
          </p:cNvPr>
          <p:cNvSpPr/>
          <p:nvPr/>
        </p:nvSpPr>
        <p:spPr>
          <a:xfrm>
            <a:off x="7672682" y="3347379"/>
            <a:ext cx="2966876" cy="72008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</a:rPr>
              <a:t>Visual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Analysis</a:t>
            </a:r>
            <a:endParaRPr lang="en-CN" sz="2400" dirty="0">
              <a:solidFill>
                <a:schemeClr val="accent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1E694D-FBCC-F310-F255-36E3D301A0FB}"/>
              </a:ext>
            </a:extLst>
          </p:cNvPr>
          <p:cNvSpPr/>
          <p:nvPr/>
        </p:nvSpPr>
        <p:spPr>
          <a:xfrm>
            <a:off x="3554779" y="5089518"/>
            <a:ext cx="2966876" cy="72008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</a:rPr>
              <a:t>Visual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Reasoning</a:t>
            </a:r>
            <a:endParaRPr lang="en-CN" sz="2400" dirty="0">
              <a:solidFill>
                <a:schemeClr val="accent2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DF6642-7933-D893-8D69-6370A121A8CD}"/>
              </a:ext>
            </a:extLst>
          </p:cNvPr>
          <p:cNvSpPr/>
          <p:nvPr/>
        </p:nvSpPr>
        <p:spPr>
          <a:xfrm>
            <a:off x="7176120" y="5103272"/>
            <a:ext cx="3960000" cy="72008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</a:rPr>
              <a:t>Controllable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</a:rPr>
              <a:t>Generation</a:t>
            </a:r>
            <a:endParaRPr lang="en-CN" sz="24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8450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3D8441B-9090-C3D2-8FCD-284A67232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D7911B-159B-826B-47D9-644F7740A955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F3531-3CDD-8694-CC38-7515B44D0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912465-4050-DD42-7C7D-4DB575865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BC89543-81F5-F6CC-C910-73B9BF395F57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Extension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Label-shift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and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Complex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</a:t>
            </a:r>
            <a:r>
              <a:rPr lang="en-US" sz="3200" b="1" dirty="0"/>
              <a:t>ransformation</a:t>
            </a:r>
            <a:r>
              <a:rPr lang="zh-CN" altLang="en-US" sz="3200" b="1" dirty="0"/>
              <a:t>  </a:t>
            </a:r>
            <a:endParaRPr lang="en-US" altLang="zh-CN" sz="3200" b="1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7B7B920-9A2E-AF93-F622-89B1FA19D280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Subspace identification for multi-source domain adaptation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100">
            <a:extLst>
              <a:ext uri="{FF2B5EF4-FFF2-40B4-BE49-F238E27FC236}">
                <a16:creationId xmlns:a16="http://schemas.microsoft.com/office/drawing/2014/main" id="{5280C72E-768E-4BFB-4A8C-17B7C299D3D3}"/>
              </a:ext>
            </a:extLst>
          </p:cNvPr>
          <p:cNvGrpSpPr/>
          <p:nvPr/>
        </p:nvGrpSpPr>
        <p:grpSpPr>
          <a:xfrm>
            <a:off x="1744375" y="1979739"/>
            <a:ext cx="3095273" cy="2506123"/>
            <a:chOff x="1739699" y="1298534"/>
            <a:chExt cx="3095273" cy="25061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Oval 10">
                  <a:extLst>
                    <a:ext uri="{FF2B5EF4-FFF2-40B4-BE49-F238E27FC236}">
                      <a16:creationId xmlns:a16="http://schemas.microsoft.com/office/drawing/2014/main" id="{E0CCA6D1-D1D3-EC45-B5AC-B95F92557630}"/>
                    </a:ext>
                  </a:extLst>
                </p:cNvPr>
                <p:cNvSpPr/>
                <p:nvPr/>
              </p:nvSpPr>
              <p:spPr>
                <a:xfrm>
                  <a:off x="1739699" y="2208274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Oval 10">
                  <a:extLst>
                    <a:ext uri="{FF2B5EF4-FFF2-40B4-BE49-F238E27FC236}">
                      <a16:creationId xmlns:a16="http://schemas.microsoft.com/office/drawing/2014/main" id="{9641FD78-D1C6-1496-8DE6-F52DCD0B83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9699" y="2208274"/>
                  <a:ext cx="504056" cy="504056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DFE1FDDD-8BA2-B458-FAEF-DE08DE0384A5}"/>
                    </a:ext>
                  </a:extLst>
                </p:cNvPr>
                <p:cNvSpPr/>
                <p:nvPr/>
              </p:nvSpPr>
              <p:spPr>
                <a:xfrm>
                  <a:off x="2606042" y="2208274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Oval 10">
                  <a:extLst>
                    <a:ext uri="{FF2B5EF4-FFF2-40B4-BE49-F238E27FC236}">
                      <a16:creationId xmlns:a16="http://schemas.microsoft.com/office/drawing/2014/main" id="{3388FC50-AA87-D756-453A-39BA1ADB2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6042" y="2208274"/>
                  <a:ext cx="504056" cy="504056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10">
                  <a:extLst>
                    <a:ext uri="{FF2B5EF4-FFF2-40B4-BE49-F238E27FC236}">
                      <a16:creationId xmlns:a16="http://schemas.microsoft.com/office/drawing/2014/main" id="{D0F2408B-29C0-8171-8779-989EE8A2E7DC}"/>
                    </a:ext>
                  </a:extLst>
                </p:cNvPr>
                <p:cNvSpPr/>
                <p:nvPr/>
              </p:nvSpPr>
              <p:spPr>
                <a:xfrm>
                  <a:off x="3468479" y="2214474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Oval 10">
                  <a:extLst>
                    <a:ext uri="{FF2B5EF4-FFF2-40B4-BE49-F238E27FC236}">
                      <a16:creationId xmlns:a16="http://schemas.microsoft.com/office/drawing/2014/main" id="{0FCD89A1-7047-FCA7-966D-CD27FAB7EA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8479" y="2214474"/>
                  <a:ext cx="504056" cy="504056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10">
                  <a:extLst>
                    <a:ext uri="{FF2B5EF4-FFF2-40B4-BE49-F238E27FC236}">
                      <a16:creationId xmlns:a16="http://schemas.microsoft.com/office/drawing/2014/main" id="{F3DCC863-F049-643F-1E9C-4B32F8B6AC49}"/>
                    </a:ext>
                  </a:extLst>
                </p:cNvPr>
                <p:cNvSpPr/>
                <p:nvPr/>
              </p:nvSpPr>
              <p:spPr>
                <a:xfrm>
                  <a:off x="4330916" y="2208274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Oval 10">
                  <a:extLst>
                    <a:ext uri="{FF2B5EF4-FFF2-40B4-BE49-F238E27FC236}">
                      <a16:creationId xmlns:a16="http://schemas.microsoft.com/office/drawing/2014/main" id="{9F6A81A5-C306-AA3A-CE45-F2517A0601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0916" y="2208274"/>
                  <a:ext cx="504056" cy="504056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3">
                  <a:extLst>
                    <a:ext uri="{FF2B5EF4-FFF2-40B4-BE49-F238E27FC236}">
                      <a16:creationId xmlns:a16="http://schemas.microsoft.com/office/drawing/2014/main" id="{22B14091-525C-EA28-C680-72BFE467448D}"/>
                    </a:ext>
                  </a:extLst>
                </p:cNvPr>
                <p:cNvSpPr/>
                <p:nvPr/>
              </p:nvSpPr>
              <p:spPr>
                <a:xfrm>
                  <a:off x="1743639" y="1298534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Oval 3">
                  <a:extLst>
                    <a:ext uri="{FF2B5EF4-FFF2-40B4-BE49-F238E27FC236}">
                      <a16:creationId xmlns:a16="http://schemas.microsoft.com/office/drawing/2014/main" id="{EA4AEDCE-012D-82A7-2F6E-EA5B2E0ACC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639" y="1298534"/>
                  <a:ext cx="504056" cy="504056"/>
                </a:xfrm>
                <a:prstGeom prst="ellipse">
                  <a:avLst/>
                </a:prstGeom>
                <a:blipFill>
                  <a:blip r:embed="rId9"/>
                  <a:stretch>
                    <a:fillRect l="-6818" b="-9302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9">
                  <a:extLst>
                    <a:ext uri="{FF2B5EF4-FFF2-40B4-BE49-F238E27FC236}">
                      <a16:creationId xmlns:a16="http://schemas.microsoft.com/office/drawing/2014/main" id="{432EF556-17FF-18BA-BC2B-146C88EADA65}"/>
                    </a:ext>
                  </a:extLst>
                </p:cNvPr>
                <p:cNvSpPr/>
                <p:nvPr/>
              </p:nvSpPr>
              <p:spPr>
                <a:xfrm>
                  <a:off x="3463390" y="1298534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Oval 9">
                  <a:extLst>
                    <a:ext uri="{FF2B5EF4-FFF2-40B4-BE49-F238E27FC236}">
                      <a16:creationId xmlns:a16="http://schemas.microsoft.com/office/drawing/2014/main" id="{76FBBEE6-23A7-1146-1409-E58FD37C0C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3390" y="1298534"/>
                  <a:ext cx="504056" cy="504056"/>
                </a:xfrm>
                <a:prstGeom prst="ellipse">
                  <a:avLst/>
                </a:prstGeom>
                <a:blipFill>
                  <a:blip r:embed="rId10"/>
                  <a:stretch>
                    <a:fillRect l="-6977" b="-9302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6">
              <a:extLst>
                <a:ext uri="{FF2B5EF4-FFF2-40B4-BE49-F238E27FC236}">
                  <a16:creationId xmlns:a16="http://schemas.microsoft.com/office/drawing/2014/main" id="{4030D0E5-7505-AC13-DB45-36CCC8373645}"/>
                </a:ext>
              </a:extLst>
            </p:cNvPr>
            <p:cNvCxnSpPr>
              <a:cxnSpLocks/>
              <a:stCxn id="11" idx="6"/>
              <a:endCxn id="12" idx="2"/>
            </p:cNvCxnSpPr>
            <p:nvPr/>
          </p:nvCxnSpPr>
          <p:spPr>
            <a:xfrm>
              <a:off x="2247695" y="1550562"/>
              <a:ext cx="12156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6">
              <a:extLst>
                <a:ext uri="{FF2B5EF4-FFF2-40B4-BE49-F238E27FC236}">
                  <a16:creationId xmlns:a16="http://schemas.microsoft.com/office/drawing/2014/main" id="{C6E548D2-167B-6CF3-57DB-ED35BE3FB0EF}"/>
                </a:ext>
              </a:extLst>
            </p:cNvPr>
            <p:cNvCxnSpPr>
              <a:cxnSpLocks/>
              <a:stCxn id="11" idx="4"/>
              <a:endCxn id="4" idx="0"/>
            </p:cNvCxnSpPr>
            <p:nvPr/>
          </p:nvCxnSpPr>
          <p:spPr>
            <a:xfrm flipH="1">
              <a:off x="1991727" y="1802590"/>
              <a:ext cx="3940" cy="4056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6">
              <a:extLst>
                <a:ext uri="{FF2B5EF4-FFF2-40B4-BE49-F238E27FC236}">
                  <a16:creationId xmlns:a16="http://schemas.microsoft.com/office/drawing/2014/main" id="{3338189D-7F26-2D81-7FCC-63EF05E1FBF5}"/>
                </a:ext>
              </a:extLst>
            </p:cNvPr>
            <p:cNvCxnSpPr>
              <a:cxnSpLocks/>
              <a:stCxn id="11" idx="5"/>
              <a:endCxn id="8" idx="0"/>
            </p:cNvCxnSpPr>
            <p:nvPr/>
          </p:nvCxnSpPr>
          <p:spPr>
            <a:xfrm>
              <a:off x="2173878" y="1728773"/>
              <a:ext cx="684192" cy="4795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E86C08F-6DAD-A277-98E0-98ABE65CC2CA}"/>
                </a:ext>
              </a:extLst>
            </p:cNvPr>
            <p:cNvCxnSpPr>
              <a:cxnSpLocks/>
              <a:stCxn id="12" idx="3"/>
              <a:endCxn id="8" idx="0"/>
            </p:cNvCxnSpPr>
            <p:nvPr/>
          </p:nvCxnSpPr>
          <p:spPr>
            <a:xfrm flipH="1">
              <a:off x="2858070" y="1728773"/>
              <a:ext cx="679137" cy="4795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6">
              <a:extLst>
                <a:ext uri="{FF2B5EF4-FFF2-40B4-BE49-F238E27FC236}">
                  <a16:creationId xmlns:a16="http://schemas.microsoft.com/office/drawing/2014/main" id="{74FE41A9-DD89-2514-84DB-92C2857B3E9C}"/>
                </a:ext>
              </a:extLst>
            </p:cNvPr>
            <p:cNvCxnSpPr>
              <a:cxnSpLocks/>
              <a:stCxn id="12" idx="4"/>
              <a:endCxn id="9" idx="0"/>
            </p:cNvCxnSpPr>
            <p:nvPr/>
          </p:nvCxnSpPr>
          <p:spPr>
            <a:xfrm>
              <a:off x="3715418" y="1802590"/>
              <a:ext cx="5089" cy="4118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val 2">
                  <a:extLst>
                    <a:ext uri="{FF2B5EF4-FFF2-40B4-BE49-F238E27FC236}">
                      <a16:creationId xmlns:a16="http://schemas.microsoft.com/office/drawing/2014/main" id="{9D597828-CE5B-46D0-2CC8-0A83AC1CB20F}"/>
                    </a:ext>
                  </a:extLst>
                </p:cNvPr>
                <p:cNvSpPr/>
                <p:nvPr/>
              </p:nvSpPr>
              <p:spPr>
                <a:xfrm>
                  <a:off x="3033151" y="3300601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Oval 2">
                  <a:extLst>
                    <a:ext uri="{FF2B5EF4-FFF2-40B4-BE49-F238E27FC236}">
                      <a16:creationId xmlns:a16="http://schemas.microsoft.com/office/drawing/2014/main" id="{FBECE682-B729-2638-220C-B1D914B615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3151" y="3300601"/>
                  <a:ext cx="504056" cy="504056"/>
                </a:xfrm>
                <a:prstGeom prst="ellipse">
                  <a:avLst/>
                </a:prstGeom>
                <a:blipFill>
                  <a:blip r:embed="rId11"/>
                  <a:stretch>
                    <a:fillRect l="-6977" b="-9302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6">
              <a:extLst>
                <a:ext uri="{FF2B5EF4-FFF2-40B4-BE49-F238E27FC236}">
                  <a16:creationId xmlns:a16="http://schemas.microsoft.com/office/drawing/2014/main" id="{3DBA866A-C598-A738-3E3D-C6F3B523387E}"/>
                </a:ext>
              </a:extLst>
            </p:cNvPr>
            <p:cNvCxnSpPr>
              <a:cxnSpLocks/>
              <a:stCxn id="4" idx="4"/>
              <a:endCxn id="19" idx="1"/>
            </p:cNvCxnSpPr>
            <p:nvPr/>
          </p:nvCxnSpPr>
          <p:spPr>
            <a:xfrm>
              <a:off x="1991727" y="2712330"/>
              <a:ext cx="1115241" cy="6620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16">
              <a:extLst>
                <a:ext uri="{FF2B5EF4-FFF2-40B4-BE49-F238E27FC236}">
                  <a16:creationId xmlns:a16="http://schemas.microsoft.com/office/drawing/2014/main" id="{0C4E508D-BD9B-D88C-15D3-E8FAAD14EE7E}"/>
                </a:ext>
              </a:extLst>
            </p:cNvPr>
            <p:cNvCxnSpPr>
              <a:cxnSpLocks/>
              <a:stCxn id="10" idx="4"/>
              <a:endCxn id="19" idx="7"/>
            </p:cNvCxnSpPr>
            <p:nvPr/>
          </p:nvCxnSpPr>
          <p:spPr>
            <a:xfrm flipH="1">
              <a:off x="3463390" y="2712330"/>
              <a:ext cx="1119554" cy="6620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16">
              <a:extLst>
                <a:ext uri="{FF2B5EF4-FFF2-40B4-BE49-F238E27FC236}">
                  <a16:creationId xmlns:a16="http://schemas.microsoft.com/office/drawing/2014/main" id="{99C2C936-C353-7575-332C-F59D224B8347}"/>
                </a:ext>
              </a:extLst>
            </p:cNvPr>
            <p:cNvCxnSpPr>
              <a:cxnSpLocks/>
              <a:stCxn id="8" idx="4"/>
              <a:endCxn id="19" idx="0"/>
            </p:cNvCxnSpPr>
            <p:nvPr/>
          </p:nvCxnSpPr>
          <p:spPr>
            <a:xfrm>
              <a:off x="2858070" y="2712330"/>
              <a:ext cx="427109" cy="5882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6">
              <a:extLst>
                <a:ext uri="{FF2B5EF4-FFF2-40B4-BE49-F238E27FC236}">
                  <a16:creationId xmlns:a16="http://schemas.microsoft.com/office/drawing/2014/main" id="{465A842F-55F0-6F3B-C660-0C4E5BE2EA74}"/>
                </a:ext>
              </a:extLst>
            </p:cNvPr>
            <p:cNvCxnSpPr>
              <a:cxnSpLocks/>
              <a:stCxn id="9" idx="4"/>
              <a:endCxn id="19" idx="0"/>
            </p:cNvCxnSpPr>
            <p:nvPr/>
          </p:nvCxnSpPr>
          <p:spPr>
            <a:xfrm flipH="1">
              <a:off x="3285179" y="2718530"/>
              <a:ext cx="435328" cy="5820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104">
            <a:extLst>
              <a:ext uri="{FF2B5EF4-FFF2-40B4-BE49-F238E27FC236}">
                <a16:creationId xmlns:a16="http://schemas.microsoft.com/office/drawing/2014/main" id="{43F85E56-477F-518D-F57E-AAC3CBFB06E4}"/>
              </a:ext>
            </a:extLst>
          </p:cNvPr>
          <p:cNvGrpSpPr/>
          <p:nvPr/>
        </p:nvGrpSpPr>
        <p:grpSpPr>
          <a:xfrm>
            <a:off x="1152174" y="4463967"/>
            <a:ext cx="3931101" cy="1510830"/>
            <a:chOff x="1370688" y="4420676"/>
            <a:chExt cx="3931101" cy="15108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676A5C5-1611-A53E-8811-A84C689D84E6}"/>
                    </a:ext>
                  </a:extLst>
                </p:cNvPr>
                <p:cNvSpPr txBox="1"/>
                <p:nvPr/>
              </p:nvSpPr>
              <p:spPr>
                <a:xfrm>
                  <a:off x="1534822" y="5469841"/>
                  <a:ext cx="357507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</m:sSub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sub>
                            </m:sSub>
                          </m:e>
                        </m:d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D60A445-6D73-586D-8D57-2C46796887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4822" y="5469841"/>
                  <a:ext cx="3575073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E3298D3-1362-FB04-C07C-76936F7A74CD}"/>
                    </a:ext>
                  </a:extLst>
                </p:cNvPr>
                <p:cNvSpPr txBox="1"/>
                <p:nvPr/>
              </p:nvSpPr>
              <p:spPr>
                <a:xfrm>
                  <a:off x="1370688" y="4420676"/>
                  <a:ext cx="2175711" cy="4955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sub>
                        </m:sSub>
                      </m:oMath>
                    </m:oMathPara>
                  </a14:m>
                  <a:endParaRPr lang="en-CN" sz="2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84554BC-BBC9-DA81-BF50-45D1E60198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0688" y="4420676"/>
                  <a:ext cx="2175711" cy="495520"/>
                </a:xfrm>
                <a:prstGeom prst="rect">
                  <a:avLst/>
                </a:prstGeom>
                <a:blipFill>
                  <a:blip r:embed="rId13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1">
                  <a:extLst>
                    <a:ext uri="{FF2B5EF4-FFF2-40B4-BE49-F238E27FC236}">
                      <a16:creationId xmlns:a16="http://schemas.microsoft.com/office/drawing/2014/main" id="{3E1F49A0-017C-5C26-9758-C81E371A63A3}"/>
                    </a:ext>
                  </a:extLst>
                </p:cNvPr>
                <p:cNvSpPr txBox="1"/>
                <p:nvPr/>
              </p:nvSpPr>
              <p:spPr>
                <a:xfrm>
                  <a:off x="3126078" y="4428032"/>
                  <a:ext cx="2175711" cy="5079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CN" sz="2400" dirty="0"/>
                </a:p>
              </p:txBody>
            </p:sp>
          </mc:Choice>
          <mc:Fallback xmlns="">
            <p:sp>
              <p:nvSpPr>
                <p:cNvPr id="102" name="TextBox 21">
                  <a:extLst>
                    <a:ext uri="{FF2B5EF4-FFF2-40B4-BE49-F238E27FC236}">
                      <a16:creationId xmlns:a16="http://schemas.microsoft.com/office/drawing/2014/main" id="{206CBF3F-87CF-EE34-3FF0-F5D80E8B7F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6078" y="4428032"/>
                  <a:ext cx="2175711" cy="507960"/>
                </a:xfrm>
                <a:prstGeom prst="rect">
                  <a:avLst/>
                </a:prstGeom>
                <a:blipFill>
                  <a:blip r:embed="rId14"/>
                  <a:stretch>
                    <a:fillRect b="-97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1">
                  <a:extLst>
                    <a:ext uri="{FF2B5EF4-FFF2-40B4-BE49-F238E27FC236}">
                      <a16:creationId xmlns:a16="http://schemas.microsoft.com/office/drawing/2014/main" id="{B3B3409E-2958-5CDB-11FA-5E539AF9C39A}"/>
                    </a:ext>
                  </a:extLst>
                </p:cNvPr>
                <p:cNvSpPr txBox="1"/>
                <p:nvPr/>
              </p:nvSpPr>
              <p:spPr>
                <a:xfrm>
                  <a:off x="1373856" y="4903803"/>
                  <a:ext cx="2175711" cy="5079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</m:s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CN" sz="2400" dirty="0"/>
                </a:p>
              </p:txBody>
            </p:sp>
          </mc:Choice>
          <mc:Fallback xmlns="">
            <p:sp>
              <p:nvSpPr>
                <p:cNvPr id="103" name="TextBox 21">
                  <a:extLst>
                    <a:ext uri="{FF2B5EF4-FFF2-40B4-BE49-F238E27FC236}">
                      <a16:creationId xmlns:a16="http://schemas.microsoft.com/office/drawing/2014/main" id="{96E5DEF6-DD42-15AD-BD86-8D21A522B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856" y="4903803"/>
                  <a:ext cx="2175711" cy="507960"/>
                </a:xfrm>
                <a:prstGeom prst="rect">
                  <a:avLst/>
                </a:prstGeom>
                <a:blipFill>
                  <a:blip r:embed="rId15"/>
                  <a:stretch>
                    <a:fillRect b="-97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1">
                  <a:extLst>
                    <a:ext uri="{FF2B5EF4-FFF2-40B4-BE49-F238E27FC236}">
                      <a16:creationId xmlns:a16="http://schemas.microsoft.com/office/drawing/2014/main" id="{5C8C4767-05A0-C2C5-E679-484EE1405E96}"/>
                    </a:ext>
                  </a:extLst>
                </p:cNvPr>
                <p:cNvSpPr txBox="1"/>
                <p:nvPr/>
              </p:nvSpPr>
              <p:spPr>
                <a:xfrm>
                  <a:off x="2927575" y="4891363"/>
                  <a:ext cx="2175711" cy="5079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>
                                    <a:latin typeface="Cambria Math" panose="02040503050406030204" pitchFamily="18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CN" sz="2400" dirty="0"/>
                </a:p>
              </p:txBody>
            </p:sp>
          </mc:Choice>
          <mc:Fallback xmlns="">
            <p:sp>
              <p:nvSpPr>
                <p:cNvPr id="104" name="TextBox 21">
                  <a:extLst>
                    <a:ext uri="{FF2B5EF4-FFF2-40B4-BE49-F238E27FC236}">
                      <a16:creationId xmlns:a16="http://schemas.microsoft.com/office/drawing/2014/main" id="{70FAC4B5-F9AB-A40E-9DF5-B1643EF6E2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7575" y="4891363"/>
                  <a:ext cx="2175711" cy="50796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157">
            <a:extLst>
              <a:ext uri="{FF2B5EF4-FFF2-40B4-BE49-F238E27FC236}">
                <a16:creationId xmlns:a16="http://schemas.microsoft.com/office/drawing/2014/main" id="{6020810B-880D-2D6D-FD9C-7AF9A76685CB}"/>
              </a:ext>
            </a:extLst>
          </p:cNvPr>
          <p:cNvGrpSpPr/>
          <p:nvPr/>
        </p:nvGrpSpPr>
        <p:grpSpPr>
          <a:xfrm>
            <a:off x="4755864" y="2120954"/>
            <a:ext cx="5934547" cy="3214243"/>
            <a:chOff x="5704396" y="1659263"/>
            <a:chExt cx="5934547" cy="32142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67E7ABC-3AA4-5343-E802-89647DFC59F4}"/>
                    </a:ext>
                  </a:extLst>
                </p:cNvPr>
                <p:cNvSpPr txBox="1"/>
                <p:nvPr/>
              </p:nvSpPr>
              <p:spPr>
                <a:xfrm>
                  <a:off x="8389040" y="1659263"/>
                  <a:ext cx="57877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7AA3D41-EB32-97FF-CCB0-3F9237664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9040" y="1659263"/>
                  <a:ext cx="578770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8BD0764-7959-BAE7-19D5-A0BF4D43FF4C}"/>
                </a:ext>
              </a:extLst>
            </p:cNvPr>
            <p:cNvGrpSpPr/>
            <p:nvPr/>
          </p:nvGrpSpPr>
          <p:grpSpPr>
            <a:xfrm>
              <a:off x="6533173" y="2291460"/>
              <a:ext cx="3485457" cy="642801"/>
              <a:chOff x="1282985" y="2668066"/>
              <a:chExt cx="1327095" cy="338554"/>
            </a:xfrm>
          </p:grpSpPr>
          <p:sp>
            <p:nvSpPr>
              <p:cNvPr id="68" name="流程图: 手动操作 13">
                <a:extLst>
                  <a:ext uri="{FF2B5EF4-FFF2-40B4-BE49-F238E27FC236}">
                    <a16:creationId xmlns:a16="http://schemas.microsoft.com/office/drawing/2014/main" id="{846DADE0-657D-7744-34AF-3E5AC4E4353A}"/>
                  </a:ext>
                </a:extLst>
              </p:cNvPr>
              <p:cNvSpPr/>
              <p:nvPr/>
            </p:nvSpPr>
            <p:spPr>
              <a:xfrm>
                <a:off x="1282985" y="2668066"/>
                <a:ext cx="1327095" cy="338554"/>
              </a:xfrm>
              <a:prstGeom prst="flowChartManualOperati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65F92-444A-B477-4B0F-FB601FAE0A5B}"/>
                  </a:ext>
                </a:extLst>
              </p:cNvPr>
              <p:cNvSpPr txBox="1"/>
              <p:nvPr/>
            </p:nvSpPr>
            <p:spPr>
              <a:xfrm>
                <a:off x="1411991" y="2713493"/>
                <a:ext cx="1090936" cy="210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Encoder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8047D14-8758-E62B-EB98-9F2050AFF316}"/>
                </a:ext>
              </a:extLst>
            </p:cNvPr>
            <p:cNvCxnSpPr/>
            <p:nvPr/>
          </p:nvCxnSpPr>
          <p:spPr>
            <a:xfrm>
              <a:off x="8681941" y="2019303"/>
              <a:ext cx="0" cy="252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121">
              <a:extLst>
                <a:ext uri="{FF2B5EF4-FFF2-40B4-BE49-F238E27FC236}">
                  <a16:creationId xmlns:a16="http://schemas.microsoft.com/office/drawing/2014/main" id="{85E4BFEF-1A4A-1535-EECE-C5C23DCFEB13}"/>
                </a:ext>
              </a:extLst>
            </p:cNvPr>
            <p:cNvGrpSpPr/>
            <p:nvPr/>
          </p:nvGrpSpPr>
          <p:grpSpPr>
            <a:xfrm>
              <a:off x="7115213" y="2932394"/>
              <a:ext cx="397007" cy="755378"/>
              <a:chOff x="7115213" y="2932394"/>
              <a:chExt cx="397007" cy="755378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E873EC07-3919-F522-7ED6-BFCEAC3CD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3717" y="2932394"/>
                <a:ext cx="0" cy="28805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218391D-2B66-9EE3-9762-7657C74FA107}"/>
                      </a:ext>
                    </a:extLst>
                  </p:cNvPr>
                  <p:cNvSpPr txBox="1"/>
                  <p:nvPr/>
                </p:nvSpPr>
                <p:spPr>
                  <a:xfrm>
                    <a:off x="7115213" y="3226107"/>
                    <a:ext cx="397007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CN" sz="2400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2698EA65-4EA6-9E1D-A6A4-C6DCEB4871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5213" y="3226107"/>
                    <a:ext cx="397007" cy="461665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t="-540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组合 122">
              <a:extLst>
                <a:ext uri="{FF2B5EF4-FFF2-40B4-BE49-F238E27FC236}">
                  <a16:creationId xmlns:a16="http://schemas.microsoft.com/office/drawing/2014/main" id="{E72F87EE-BCBD-1416-0522-7B9F24E016A6}"/>
                </a:ext>
              </a:extLst>
            </p:cNvPr>
            <p:cNvGrpSpPr/>
            <p:nvPr/>
          </p:nvGrpSpPr>
          <p:grpSpPr>
            <a:xfrm>
              <a:off x="7778031" y="2932394"/>
              <a:ext cx="397007" cy="747511"/>
              <a:chOff x="7978790" y="2932394"/>
              <a:chExt cx="397007" cy="747511"/>
            </a:xfrm>
          </p:grpSpPr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480F0869-0C8A-8536-F880-A6ADE72D45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6418" y="2932394"/>
                <a:ext cx="876" cy="28584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12650B01-F9CD-C5A0-5DB4-5240775BD2C1}"/>
                      </a:ext>
                    </a:extLst>
                  </p:cNvPr>
                  <p:cNvSpPr txBox="1"/>
                  <p:nvPr/>
                </p:nvSpPr>
                <p:spPr>
                  <a:xfrm>
                    <a:off x="7978790" y="3218240"/>
                    <a:ext cx="397007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CN" sz="2400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7666185F-C733-0C63-614E-665BF5C42C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78790" y="3218240"/>
                    <a:ext cx="397007" cy="461665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5263" r="-1562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ADF7F61-57C3-65EF-3792-8B2230FC6E03}"/>
                </a:ext>
              </a:extLst>
            </p:cNvPr>
            <p:cNvGrpSpPr/>
            <p:nvPr/>
          </p:nvGrpSpPr>
          <p:grpSpPr>
            <a:xfrm rot="5400000">
              <a:off x="9681627" y="3102149"/>
              <a:ext cx="1380358" cy="642801"/>
              <a:chOff x="1282985" y="2668066"/>
              <a:chExt cx="1327095" cy="338554"/>
            </a:xfrm>
          </p:grpSpPr>
          <p:sp>
            <p:nvSpPr>
              <p:cNvPr id="62" name="流程图: 手动操作 13">
                <a:extLst>
                  <a:ext uri="{FF2B5EF4-FFF2-40B4-BE49-F238E27FC236}">
                    <a16:creationId xmlns:a16="http://schemas.microsoft.com/office/drawing/2014/main" id="{09E6F80E-286E-2930-754F-DA04D43807B9}"/>
                  </a:ext>
                </a:extLst>
              </p:cNvPr>
              <p:cNvSpPr/>
              <p:nvPr/>
            </p:nvSpPr>
            <p:spPr>
              <a:xfrm>
                <a:off x="1282985" y="2668066"/>
                <a:ext cx="1327095" cy="338554"/>
              </a:xfrm>
              <a:prstGeom prst="flowChartManualOperati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4330D89-AB21-0A70-4460-DABE2509CEEE}"/>
                  </a:ext>
                </a:extLst>
              </p:cNvPr>
              <p:cNvSpPr txBox="1"/>
              <p:nvPr/>
            </p:nvSpPr>
            <p:spPr>
              <a:xfrm>
                <a:off x="1411991" y="2713493"/>
                <a:ext cx="1090936" cy="210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Decoder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E6AB98A-23DC-A036-4DEE-74619B40273D}"/>
                    </a:ext>
                  </a:extLst>
                </p:cNvPr>
                <p:cNvSpPr txBox="1"/>
                <p:nvPr/>
              </p:nvSpPr>
              <p:spPr>
                <a:xfrm>
                  <a:off x="11060173" y="3240895"/>
                  <a:ext cx="57877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55266E1-E9A6-9518-B5AE-3EBF2F53E2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0173" y="3240895"/>
                  <a:ext cx="578770" cy="461665"/>
                </a:xfrm>
                <a:prstGeom prst="rect">
                  <a:avLst/>
                </a:prstGeom>
                <a:blipFill>
                  <a:blip r:embed="rId20"/>
                  <a:stretch>
                    <a:fillRect t="-540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813647C-E503-99DC-3D0B-45E055201869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>
              <a:off x="10693207" y="3423550"/>
              <a:ext cx="468417" cy="1136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A2305A5-DE2D-8AEF-3687-4B541B3F47BD}"/>
                </a:ext>
              </a:extLst>
            </p:cNvPr>
            <p:cNvGrpSpPr/>
            <p:nvPr/>
          </p:nvGrpSpPr>
          <p:grpSpPr>
            <a:xfrm>
              <a:off x="7256565" y="4210085"/>
              <a:ext cx="648000" cy="642801"/>
              <a:chOff x="1438059" y="2668066"/>
              <a:chExt cx="1001620" cy="338554"/>
            </a:xfrm>
          </p:grpSpPr>
          <p:sp>
            <p:nvSpPr>
              <p:cNvPr id="60" name="流程图: 手动操作 13">
                <a:extLst>
                  <a:ext uri="{FF2B5EF4-FFF2-40B4-BE49-F238E27FC236}">
                    <a16:creationId xmlns:a16="http://schemas.microsoft.com/office/drawing/2014/main" id="{72E4F620-C1A3-9342-39F4-5E5903948A03}"/>
                  </a:ext>
                </a:extLst>
              </p:cNvPr>
              <p:cNvSpPr/>
              <p:nvPr/>
            </p:nvSpPr>
            <p:spPr>
              <a:xfrm>
                <a:off x="1438059" y="2668066"/>
                <a:ext cx="1001620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07D0CE61-1FF9-4FA1-AC94-57DD0F10125D}"/>
                      </a:ext>
                    </a:extLst>
                  </p:cNvPr>
                  <p:cNvSpPr txBox="1"/>
                  <p:nvPr/>
                </p:nvSpPr>
                <p:spPr>
                  <a:xfrm>
                    <a:off x="1644468" y="2713493"/>
                    <a:ext cx="575731" cy="2107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𝑐𝑙𝑠</m:t>
                              </m:r>
                            </m:sub>
                          </m:sSub>
                        </m:oMath>
                      </m:oMathPara>
                    </a14:m>
                    <a:endParaRPr lang="en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CA1A354D-44DF-E882-2C7A-F7B18EDA71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4468" y="2713493"/>
                    <a:ext cx="575731" cy="2107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35484" r="-3226"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987C725-67D0-A3E1-B353-9D7575B9928A}"/>
                </a:ext>
              </a:extLst>
            </p:cNvPr>
            <p:cNvCxnSpPr>
              <a:cxnSpLocks/>
              <a:stCxn id="47" idx="1"/>
              <a:endCxn id="41" idx="3"/>
            </p:cNvCxnSpPr>
            <p:nvPr/>
          </p:nvCxnSpPr>
          <p:spPr>
            <a:xfrm flipH="1">
              <a:off x="6633061" y="3417442"/>
              <a:ext cx="378537" cy="811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54C420F-6F9D-93A4-4BF2-A9490BEBFEB1}"/>
                    </a:ext>
                  </a:extLst>
                </p:cNvPr>
                <p:cNvSpPr txBox="1"/>
                <p:nvPr/>
              </p:nvSpPr>
              <p:spPr>
                <a:xfrm>
                  <a:off x="5704396" y="3240895"/>
                  <a:ext cx="92866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CN" sz="1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57C27FA-450A-568D-2456-6F0A8333A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4396" y="3240895"/>
                  <a:ext cx="928665" cy="369332"/>
                </a:xfrm>
                <a:prstGeom prst="rect">
                  <a:avLst/>
                </a:prstGeom>
                <a:blipFill>
                  <a:blip r:embed="rId2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6C8393E-CCB2-B2BA-E2AD-E1897F3E6D89}"/>
                    </a:ext>
                  </a:extLst>
                </p:cNvPr>
                <p:cNvSpPr txBox="1"/>
                <p:nvPr/>
              </p:nvSpPr>
              <p:spPr>
                <a:xfrm>
                  <a:off x="6328286" y="4265558"/>
                  <a:ext cx="57877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C6048C5-9D86-FA89-7FEE-C2731CA32F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8286" y="4265558"/>
                  <a:ext cx="578770" cy="461665"/>
                </a:xfrm>
                <a:prstGeom prst="rect">
                  <a:avLst/>
                </a:prstGeom>
                <a:blipFill>
                  <a:blip r:embed="rId24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84BB748-B6C7-7113-D858-50DA4137F19F}"/>
                </a:ext>
              </a:extLst>
            </p:cNvPr>
            <p:cNvCxnSpPr>
              <a:cxnSpLocks/>
              <a:stCxn id="60" idx="1"/>
            </p:cNvCxnSpPr>
            <p:nvPr/>
          </p:nvCxnSpPr>
          <p:spPr>
            <a:xfrm flipH="1">
              <a:off x="6822329" y="4531486"/>
              <a:ext cx="434236" cy="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组合 123">
              <a:extLst>
                <a:ext uri="{FF2B5EF4-FFF2-40B4-BE49-F238E27FC236}">
                  <a16:creationId xmlns:a16="http://schemas.microsoft.com/office/drawing/2014/main" id="{54C57DA0-F625-65F5-DD29-9AA2E6B0F0F9}"/>
                </a:ext>
              </a:extLst>
            </p:cNvPr>
            <p:cNvGrpSpPr/>
            <p:nvPr/>
          </p:nvGrpSpPr>
          <p:grpSpPr>
            <a:xfrm>
              <a:off x="8440849" y="2932394"/>
              <a:ext cx="397007" cy="755378"/>
              <a:chOff x="8514923" y="2932394"/>
              <a:chExt cx="397007" cy="755378"/>
            </a:xfrm>
          </p:grpSpPr>
          <p:cxnSp>
            <p:nvCxnSpPr>
              <p:cNvPr id="58" name="Straight Arrow Connector 31">
                <a:extLst>
                  <a:ext uri="{FF2B5EF4-FFF2-40B4-BE49-F238E27FC236}">
                    <a16:creationId xmlns:a16="http://schemas.microsoft.com/office/drawing/2014/main" id="{71ADBF10-3E39-584C-B16E-1676E3CACE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3427" y="2932394"/>
                <a:ext cx="0" cy="28760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33">
                    <a:extLst>
                      <a:ext uri="{FF2B5EF4-FFF2-40B4-BE49-F238E27FC236}">
                        <a16:creationId xmlns:a16="http://schemas.microsoft.com/office/drawing/2014/main" id="{A8E6F33E-92DA-B9CC-4877-A0E53DB111CF}"/>
                      </a:ext>
                    </a:extLst>
                  </p:cNvPr>
                  <p:cNvSpPr txBox="1"/>
                  <p:nvPr/>
                </p:nvSpPr>
                <p:spPr>
                  <a:xfrm>
                    <a:off x="8514923" y="3226107"/>
                    <a:ext cx="397007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CN" sz="2400" dirty="0"/>
                  </a:p>
                </p:txBody>
              </p:sp>
            </mc:Choice>
            <mc:Fallback xmlns="">
              <p:sp>
                <p:nvSpPr>
                  <p:cNvPr id="109" name="TextBox 33">
                    <a:extLst>
                      <a:ext uri="{FF2B5EF4-FFF2-40B4-BE49-F238E27FC236}">
                        <a16:creationId xmlns:a16="http://schemas.microsoft.com/office/drawing/2014/main" id="{BCAF621E-5FBB-5E0A-8911-E20367DD8B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4923" y="3226107"/>
                    <a:ext cx="397007" cy="461665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t="-5405" r="-1562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" name="组合 124">
              <a:extLst>
                <a:ext uri="{FF2B5EF4-FFF2-40B4-BE49-F238E27FC236}">
                  <a16:creationId xmlns:a16="http://schemas.microsoft.com/office/drawing/2014/main" id="{8C8FF4B1-1D91-1498-381A-E3CC015B1118}"/>
                </a:ext>
              </a:extLst>
            </p:cNvPr>
            <p:cNvGrpSpPr/>
            <p:nvPr/>
          </p:nvGrpSpPr>
          <p:grpSpPr>
            <a:xfrm>
              <a:off x="9103666" y="2932394"/>
              <a:ext cx="397007" cy="775081"/>
              <a:chOff x="9103666" y="2932394"/>
              <a:chExt cx="397007" cy="775081"/>
            </a:xfrm>
          </p:grpSpPr>
          <p:cxnSp>
            <p:nvCxnSpPr>
              <p:cNvPr id="56" name="Straight Arrow Connector 31">
                <a:extLst>
                  <a:ext uri="{FF2B5EF4-FFF2-40B4-BE49-F238E27FC236}">
                    <a16:creationId xmlns:a16="http://schemas.microsoft.com/office/drawing/2014/main" id="{C0981D1F-5F31-9E32-C15C-8F4A81960B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2170" y="2932394"/>
                <a:ext cx="0" cy="29545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33">
                    <a:extLst>
                      <a:ext uri="{FF2B5EF4-FFF2-40B4-BE49-F238E27FC236}">
                        <a16:creationId xmlns:a16="http://schemas.microsoft.com/office/drawing/2014/main" id="{C0D85AE0-F91A-8169-246B-1D56C5C54A2A}"/>
                      </a:ext>
                    </a:extLst>
                  </p:cNvPr>
                  <p:cNvSpPr txBox="1"/>
                  <p:nvPr/>
                </p:nvSpPr>
                <p:spPr>
                  <a:xfrm>
                    <a:off x="9103666" y="3245810"/>
                    <a:ext cx="397007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1">
                                      <a:latin typeface="Cambria Math" panose="02040503050406030204" pitchFamily="18" charset="0"/>
                                    </a:rPr>
                                    <m:t>𝐳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CN" sz="2400" dirty="0"/>
                  </a:p>
                </p:txBody>
              </p:sp>
            </mc:Choice>
            <mc:Fallback xmlns="">
              <p:sp>
                <p:nvSpPr>
                  <p:cNvPr id="111" name="TextBox 33">
                    <a:extLst>
                      <a:ext uri="{FF2B5EF4-FFF2-40B4-BE49-F238E27FC236}">
                        <a16:creationId xmlns:a16="http://schemas.microsoft.com/office/drawing/2014/main" id="{89C0504A-816F-F3FC-34DF-56AAB55E6D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3666" y="3245810"/>
                    <a:ext cx="397007" cy="461665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t="-2703" r="-15625" b="-270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文本框 111">
              <a:extLst>
                <a:ext uri="{FF2B5EF4-FFF2-40B4-BE49-F238E27FC236}">
                  <a16:creationId xmlns:a16="http://schemas.microsoft.com/office/drawing/2014/main" id="{A8EBC618-A35C-6159-4C22-88596964862C}"/>
                </a:ext>
              </a:extLst>
            </p:cNvPr>
            <p:cNvSpPr txBox="1"/>
            <p:nvPr/>
          </p:nvSpPr>
          <p:spPr>
            <a:xfrm>
              <a:off x="9959546" y="373174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dirty="0"/>
            </a:p>
          </p:txBody>
        </p:sp>
        <p:sp>
          <p:nvSpPr>
            <p:cNvPr id="47" name="矩形 125">
              <a:extLst>
                <a:ext uri="{FF2B5EF4-FFF2-40B4-BE49-F238E27FC236}">
                  <a16:creationId xmlns:a16="http://schemas.microsoft.com/office/drawing/2014/main" id="{130BBB16-5946-F3AD-0692-1DB4F22DB02B}"/>
                </a:ext>
              </a:extLst>
            </p:cNvPr>
            <p:cNvSpPr/>
            <p:nvPr/>
          </p:nvSpPr>
          <p:spPr>
            <a:xfrm>
              <a:off x="7011598" y="3086398"/>
              <a:ext cx="2558819" cy="662088"/>
            </a:xfrm>
            <a:prstGeom prst="rect">
              <a:avLst/>
            </a:prstGeom>
            <a:noFill/>
            <a:ln w="317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48" name="Straight Arrow Connector 46">
              <a:extLst>
                <a:ext uri="{FF2B5EF4-FFF2-40B4-BE49-F238E27FC236}">
                  <a16:creationId xmlns:a16="http://schemas.microsoft.com/office/drawing/2014/main" id="{882ACE26-9132-FD82-6E95-66D04CFFA308}"/>
                </a:ext>
              </a:extLst>
            </p:cNvPr>
            <p:cNvCxnSpPr>
              <a:cxnSpLocks/>
              <a:stCxn id="47" idx="3"/>
              <a:endCxn id="62" idx="2"/>
            </p:cNvCxnSpPr>
            <p:nvPr/>
          </p:nvCxnSpPr>
          <p:spPr>
            <a:xfrm>
              <a:off x="9570417" y="3417442"/>
              <a:ext cx="479989" cy="6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137">
              <a:extLst>
                <a:ext uri="{FF2B5EF4-FFF2-40B4-BE49-F238E27FC236}">
                  <a16:creationId xmlns:a16="http://schemas.microsoft.com/office/drawing/2014/main" id="{5E6C8B3B-2E59-5857-52CA-7833DBEBFC32}"/>
                </a:ext>
              </a:extLst>
            </p:cNvPr>
            <p:cNvSpPr/>
            <p:nvPr/>
          </p:nvSpPr>
          <p:spPr>
            <a:xfrm>
              <a:off x="7710725" y="3177230"/>
              <a:ext cx="1224480" cy="502610"/>
            </a:xfrm>
            <a:prstGeom prst="rect">
              <a:avLst/>
            </a:prstGeom>
            <a:noFill/>
            <a:ln w="31750">
              <a:solidFill>
                <a:schemeClr val="tx2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50" name="肘形连接符 143">
              <a:extLst>
                <a:ext uri="{FF2B5EF4-FFF2-40B4-BE49-F238E27FC236}">
                  <a16:creationId xmlns:a16="http://schemas.microsoft.com/office/drawing/2014/main" id="{822E2280-A9E2-ADC7-F6CA-C7B811115FF8}"/>
                </a:ext>
              </a:extLst>
            </p:cNvPr>
            <p:cNvCxnSpPr>
              <a:stCxn id="49" idx="2"/>
              <a:endCxn id="60" idx="0"/>
            </p:cNvCxnSpPr>
            <p:nvPr/>
          </p:nvCxnSpPr>
          <p:spPr>
            <a:xfrm rot="5400000">
              <a:off x="7686643" y="3573762"/>
              <a:ext cx="530245" cy="742400"/>
            </a:xfrm>
            <a:prstGeom prst="bentConnector3">
              <a:avLst/>
            </a:prstGeom>
            <a:ln w="38100">
              <a:solidFill>
                <a:schemeClr val="tx2">
                  <a:lumMod val="50000"/>
                  <a:lumOff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矩形 144">
              <a:extLst>
                <a:ext uri="{FF2B5EF4-FFF2-40B4-BE49-F238E27FC236}">
                  <a16:creationId xmlns:a16="http://schemas.microsoft.com/office/drawing/2014/main" id="{3E7A60CD-7334-AC86-AA4C-24F9169B9F95}"/>
                </a:ext>
              </a:extLst>
            </p:cNvPr>
            <p:cNvSpPr/>
            <p:nvPr/>
          </p:nvSpPr>
          <p:spPr>
            <a:xfrm>
              <a:off x="8440848" y="3269783"/>
              <a:ext cx="384731" cy="357716"/>
            </a:xfrm>
            <a:prstGeom prst="rect">
              <a:avLst/>
            </a:prstGeom>
            <a:noFill/>
            <a:ln w="31750"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52" name="Group 48">
              <a:extLst>
                <a:ext uri="{FF2B5EF4-FFF2-40B4-BE49-F238E27FC236}">
                  <a16:creationId xmlns:a16="http://schemas.microsoft.com/office/drawing/2014/main" id="{C11F0C02-E7B4-FE2B-D708-D658338C22FA}"/>
                </a:ext>
              </a:extLst>
            </p:cNvPr>
            <p:cNvGrpSpPr/>
            <p:nvPr/>
          </p:nvGrpSpPr>
          <p:grpSpPr>
            <a:xfrm>
              <a:off x="8361682" y="4230705"/>
              <a:ext cx="2234588" cy="642801"/>
              <a:chOff x="1438059" y="2678927"/>
              <a:chExt cx="959976" cy="338554"/>
            </a:xfrm>
          </p:grpSpPr>
          <p:sp>
            <p:nvSpPr>
              <p:cNvPr id="54" name="流程图: 手动操作 13">
                <a:extLst>
                  <a:ext uri="{FF2B5EF4-FFF2-40B4-BE49-F238E27FC236}">
                    <a16:creationId xmlns:a16="http://schemas.microsoft.com/office/drawing/2014/main" id="{BE43BDA1-FA09-B782-5BE6-05CA6E7430BD}"/>
                  </a:ext>
                </a:extLst>
              </p:cNvPr>
              <p:cNvSpPr/>
              <p:nvPr/>
            </p:nvSpPr>
            <p:spPr>
              <a:xfrm>
                <a:off x="1486829" y="2678927"/>
                <a:ext cx="829853" cy="33855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0">
                    <a:extLst>
                      <a:ext uri="{FF2B5EF4-FFF2-40B4-BE49-F238E27FC236}">
                        <a16:creationId xmlns:a16="http://schemas.microsoft.com/office/drawing/2014/main" id="{F6519276-0311-C697-84D9-627772B1CADE}"/>
                      </a:ext>
                    </a:extLst>
                  </p:cNvPr>
                  <p:cNvSpPr txBox="1"/>
                  <p:nvPr/>
                </p:nvSpPr>
                <p:spPr>
                  <a:xfrm>
                    <a:off x="1438059" y="2713493"/>
                    <a:ext cx="959976" cy="2755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Class</m:t>
                          </m:r>
                          <m:r>
                            <a:rPr lang="en-US" altLang="zh-CN" sz="1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aware</m:t>
                          </m:r>
                        </m:oMath>
                      </m:oMathPara>
                    </a14:m>
                    <a:endPara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Conditional Alignment</a:t>
                    </a:r>
                    <a:endParaRPr lang="en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5" name="TextBox 50">
                    <a:extLst>
                      <a:ext uri="{FF2B5EF4-FFF2-40B4-BE49-F238E27FC236}">
                        <a16:creationId xmlns:a16="http://schemas.microsoft.com/office/drawing/2014/main" id="{F6519276-0311-C697-84D9-627772B1CA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8059" y="2713493"/>
                    <a:ext cx="959976" cy="275572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b="-11905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3" name="肘形连接符 149">
              <a:extLst>
                <a:ext uri="{FF2B5EF4-FFF2-40B4-BE49-F238E27FC236}">
                  <a16:creationId xmlns:a16="http://schemas.microsoft.com/office/drawing/2014/main" id="{57F3D062-66E0-4BA2-4B5B-FCBB43C7400F}"/>
                </a:ext>
              </a:extLst>
            </p:cNvPr>
            <p:cNvCxnSpPr>
              <a:cxnSpLocks/>
              <a:stCxn id="51" idx="2"/>
              <a:endCxn id="54" idx="0"/>
            </p:cNvCxnSpPr>
            <p:nvPr/>
          </p:nvCxnSpPr>
          <p:spPr>
            <a:xfrm rot="16200000" flipH="1">
              <a:off x="8735531" y="3525182"/>
              <a:ext cx="603206" cy="807840"/>
            </a:xfrm>
            <a:prstGeom prst="bentConnector3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18">
            <a:extLst>
              <a:ext uri="{FF2B5EF4-FFF2-40B4-BE49-F238E27FC236}">
                <a16:creationId xmlns:a16="http://schemas.microsoft.com/office/drawing/2014/main" id="{705407BF-41C6-9FB6-8ECE-A31BA06CB8F2}"/>
              </a:ext>
            </a:extLst>
          </p:cNvPr>
          <p:cNvSpPr/>
          <p:nvPr/>
        </p:nvSpPr>
        <p:spPr>
          <a:xfrm>
            <a:off x="1055440" y="1870315"/>
            <a:ext cx="9586353" cy="422298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296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6ECDABA-883C-CCBB-77B6-7FC0BCB44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1473E7-1E50-7FAD-B66D-152C3D0D6CE1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24E6D-D233-23A4-2E15-72156C4AE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68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725AB8-DACC-D116-AEF1-440543749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6633AF6-F63D-65C2-A293-C87FCBA4D506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CN" altLang="zh-CN" sz="3200" b="1" dirty="0"/>
              <a:t>Extension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for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General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Case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8C5E4E-18CD-9367-AC55-DA93561518E0}"/>
              </a:ext>
            </a:extLst>
          </p:cNvPr>
          <p:cNvSpPr txBox="1">
            <a:spLocks/>
          </p:cNvSpPr>
          <p:nvPr/>
        </p:nvSpPr>
        <p:spPr>
          <a:xfrm>
            <a:off x="82848" y="6464894"/>
            <a:ext cx="71397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Partial disentanglement for domain adaptation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ICML,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252">
            <a:extLst>
              <a:ext uri="{FF2B5EF4-FFF2-40B4-BE49-F238E27FC236}">
                <a16:creationId xmlns:a16="http://schemas.microsoft.com/office/drawing/2014/main" id="{B049E868-9B82-7FEE-F909-9AF27ADE9ED4}"/>
              </a:ext>
            </a:extLst>
          </p:cNvPr>
          <p:cNvGrpSpPr/>
          <p:nvPr/>
        </p:nvGrpSpPr>
        <p:grpSpPr>
          <a:xfrm>
            <a:off x="1331487" y="2590069"/>
            <a:ext cx="4060247" cy="3098806"/>
            <a:chOff x="1598905" y="1041717"/>
            <a:chExt cx="4060247" cy="30988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10">
                  <a:extLst>
                    <a:ext uri="{FF2B5EF4-FFF2-40B4-BE49-F238E27FC236}">
                      <a16:creationId xmlns:a16="http://schemas.microsoft.com/office/drawing/2014/main" id="{5CECA429-0060-3EC7-B9E3-80364579282D}"/>
                    </a:ext>
                  </a:extLst>
                </p:cNvPr>
                <p:cNvSpPr/>
                <p:nvPr/>
              </p:nvSpPr>
              <p:spPr>
                <a:xfrm>
                  <a:off x="2195537" y="2551015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1" name="Oval 10">
                  <a:extLst>
                    <a:ext uri="{FF2B5EF4-FFF2-40B4-BE49-F238E27FC236}">
                      <a16:creationId xmlns:a16="http://schemas.microsoft.com/office/drawing/2014/main" id="{FA1CD039-9315-6D65-45CE-819114046E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537" y="2551015"/>
                  <a:ext cx="504056" cy="504056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10">
                  <a:extLst>
                    <a:ext uri="{FF2B5EF4-FFF2-40B4-BE49-F238E27FC236}">
                      <a16:creationId xmlns:a16="http://schemas.microsoft.com/office/drawing/2014/main" id="{59DA616E-A3F0-845C-D9A6-3D3DF68BF3EB}"/>
                    </a:ext>
                  </a:extLst>
                </p:cNvPr>
                <p:cNvSpPr/>
                <p:nvPr/>
              </p:nvSpPr>
              <p:spPr>
                <a:xfrm>
                  <a:off x="3061880" y="2544140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2" name="Oval 10">
                  <a:extLst>
                    <a:ext uri="{FF2B5EF4-FFF2-40B4-BE49-F238E27FC236}">
                      <a16:creationId xmlns:a16="http://schemas.microsoft.com/office/drawing/2014/main" id="{FA8E7775-9308-DC1A-CB48-C7B2F87550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880" y="2544140"/>
                  <a:ext cx="504056" cy="504056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10">
                  <a:extLst>
                    <a:ext uri="{FF2B5EF4-FFF2-40B4-BE49-F238E27FC236}">
                      <a16:creationId xmlns:a16="http://schemas.microsoft.com/office/drawing/2014/main" id="{77D2411E-44E9-14E0-4A7F-0AA2A115B8EB}"/>
                    </a:ext>
                  </a:extLst>
                </p:cNvPr>
                <p:cNvSpPr/>
                <p:nvPr/>
              </p:nvSpPr>
              <p:spPr>
                <a:xfrm>
                  <a:off x="3924317" y="2550340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3" name="Oval 10">
                  <a:extLst>
                    <a:ext uri="{FF2B5EF4-FFF2-40B4-BE49-F238E27FC236}">
                      <a16:creationId xmlns:a16="http://schemas.microsoft.com/office/drawing/2014/main" id="{9ED3833C-E598-9EC1-4146-CF7ADD87EA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317" y="2550340"/>
                  <a:ext cx="504056" cy="504056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7908B48-6908-1537-9C43-915E840E403C}"/>
                    </a:ext>
                  </a:extLst>
                </p:cNvPr>
                <p:cNvSpPr/>
                <p:nvPr/>
              </p:nvSpPr>
              <p:spPr>
                <a:xfrm>
                  <a:off x="4786754" y="2544140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4" name="Oval 10">
                  <a:extLst>
                    <a:ext uri="{FF2B5EF4-FFF2-40B4-BE49-F238E27FC236}">
                      <a16:creationId xmlns:a16="http://schemas.microsoft.com/office/drawing/2014/main" id="{C838EAD3-9C34-E1E2-6AD8-03D8791D63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6754" y="2544140"/>
                  <a:ext cx="504056" cy="504056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9">
                  <a:extLst>
                    <a:ext uri="{FF2B5EF4-FFF2-40B4-BE49-F238E27FC236}">
                      <a16:creationId xmlns:a16="http://schemas.microsoft.com/office/drawing/2014/main" id="{83BE6C8E-F400-5FCA-05B5-290928226722}"/>
                    </a:ext>
                  </a:extLst>
                </p:cNvPr>
                <p:cNvSpPr/>
                <p:nvPr/>
              </p:nvSpPr>
              <p:spPr>
                <a:xfrm>
                  <a:off x="3488989" y="1818544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6" name="Oval 9">
                  <a:extLst>
                    <a:ext uri="{FF2B5EF4-FFF2-40B4-BE49-F238E27FC236}">
                      <a16:creationId xmlns:a16="http://schemas.microsoft.com/office/drawing/2014/main" id="{1F03CE32-9CAF-2CC9-00EA-AEBF5CE067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8989" y="1818544"/>
                  <a:ext cx="504056" cy="504056"/>
                </a:xfrm>
                <a:prstGeom prst="ellipse">
                  <a:avLst/>
                </a:prstGeom>
                <a:blipFill>
                  <a:blip r:embed="rId9"/>
                  <a:stretch>
                    <a:fillRect l="-6977" b="-9302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6">
              <a:extLst>
                <a:ext uri="{FF2B5EF4-FFF2-40B4-BE49-F238E27FC236}">
                  <a16:creationId xmlns:a16="http://schemas.microsoft.com/office/drawing/2014/main" id="{776415B1-D5EE-8C14-80FF-F325415107FE}"/>
                </a:ext>
              </a:extLst>
            </p:cNvPr>
            <p:cNvCxnSpPr>
              <a:cxnSpLocks/>
              <a:stCxn id="9" idx="0"/>
              <a:endCxn id="12" idx="3"/>
            </p:cNvCxnSpPr>
            <p:nvPr/>
          </p:nvCxnSpPr>
          <p:spPr>
            <a:xfrm flipV="1">
              <a:off x="3313908" y="2248783"/>
              <a:ext cx="248898" cy="2953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6">
              <a:extLst>
                <a:ext uri="{FF2B5EF4-FFF2-40B4-BE49-F238E27FC236}">
                  <a16:creationId xmlns:a16="http://schemas.microsoft.com/office/drawing/2014/main" id="{BEE399A1-BB3C-D2DB-F565-0EC4ADA391B6}"/>
                </a:ext>
              </a:extLst>
            </p:cNvPr>
            <p:cNvCxnSpPr>
              <a:cxnSpLocks/>
              <a:stCxn id="12" idx="5"/>
              <a:endCxn id="10" idx="0"/>
            </p:cNvCxnSpPr>
            <p:nvPr/>
          </p:nvCxnSpPr>
          <p:spPr>
            <a:xfrm>
              <a:off x="3919228" y="2248783"/>
              <a:ext cx="257117" cy="3015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2">
                  <a:extLst>
                    <a:ext uri="{FF2B5EF4-FFF2-40B4-BE49-F238E27FC236}">
                      <a16:creationId xmlns:a16="http://schemas.microsoft.com/office/drawing/2014/main" id="{958BCD53-9FCC-72DD-AC4A-21AB7EC697E7}"/>
                    </a:ext>
                  </a:extLst>
                </p:cNvPr>
                <p:cNvSpPr/>
                <p:nvPr/>
              </p:nvSpPr>
              <p:spPr>
                <a:xfrm>
                  <a:off x="3488989" y="3636467"/>
                  <a:ext cx="504056" cy="50405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CN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2" name="Oval 2">
                  <a:extLst>
                    <a:ext uri="{FF2B5EF4-FFF2-40B4-BE49-F238E27FC236}">
                      <a16:creationId xmlns:a16="http://schemas.microsoft.com/office/drawing/2014/main" id="{213CC6F3-5C70-C2D7-9A48-751C68988D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8989" y="3636467"/>
                  <a:ext cx="504056" cy="504056"/>
                </a:xfrm>
                <a:prstGeom prst="ellipse">
                  <a:avLst/>
                </a:prstGeom>
                <a:blipFill>
                  <a:blip r:embed="rId10"/>
                  <a:stretch>
                    <a:fillRect l="-6977" b="-9302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7BC15AE-15AF-3E14-C009-5C8344C05423}"/>
                </a:ext>
              </a:extLst>
            </p:cNvPr>
            <p:cNvCxnSpPr>
              <a:cxnSpLocks/>
              <a:stCxn id="8" idx="4"/>
              <a:endCxn id="16" idx="1"/>
            </p:cNvCxnSpPr>
            <p:nvPr/>
          </p:nvCxnSpPr>
          <p:spPr>
            <a:xfrm>
              <a:off x="2447565" y="3055071"/>
              <a:ext cx="1115241" cy="6552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6">
              <a:extLst>
                <a:ext uri="{FF2B5EF4-FFF2-40B4-BE49-F238E27FC236}">
                  <a16:creationId xmlns:a16="http://schemas.microsoft.com/office/drawing/2014/main" id="{3903DC1C-AD30-E0F8-57F5-82F8C0729B36}"/>
                </a:ext>
              </a:extLst>
            </p:cNvPr>
            <p:cNvCxnSpPr>
              <a:cxnSpLocks/>
              <a:stCxn id="11" idx="4"/>
              <a:endCxn id="16" idx="7"/>
            </p:cNvCxnSpPr>
            <p:nvPr/>
          </p:nvCxnSpPr>
          <p:spPr>
            <a:xfrm flipH="1">
              <a:off x="3919228" y="3048196"/>
              <a:ext cx="1119554" cy="6620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6">
              <a:extLst>
                <a:ext uri="{FF2B5EF4-FFF2-40B4-BE49-F238E27FC236}">
                  <a16:creationId xmlns:a16="http://schemas.microsoft.com/office/drawing/2014/main" id="{427DFA17-C9AE-57C4-E5AC-9BFC20EB039C}"/>
                </a:ext>
              </a:extLst>
            </p:cNvPr>
            <p:cNvCxnSpPr>
              <a:cxnSpLocks/>
              <a:stCxn id="9" idx="4"/>
              <a:endCxn id="16" idx="0"/>
            </p:cNvCxnSpPr>
            <p:nvPr/>
          </p:nvCxnSpPr>
          <p:spPr>
            <a:xfrm>
              <a:off x="3313908" y="3048196"/>
              <a:ext cx="427109" cy="5882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6">
              <a:extLst>
                <a:ext uri="{FF2B5EF4-FFF2-40B4-BE49-F238E27FC236}">
                  <a16:creationId xmlns:a16="http://schemas.microsoft.com/office/drawing/2014/main" id="{3A8D1E0A-7B2E-907A-63EF-4802ADD7B857}"/>
                </a:ext>
              </a:extLst>
            </p:cNvPr>
            <p:cNvCxnSpPr>
              <a:cxnSpLocks/>
              <a:stCxn id="10" idx="4"/>
              <a:endCxn id="16" idx="0"/>
            </p:cNvCxnSpPr>
            <p:nvPr/>
          </p:nvCxnSpPr>
          <p:spPr>
            <a:xfrm flipH="1">
              <a:off x="3741017" y="3054396"/>
              <a:ext cx="435328" cy="5820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16">
              <a:extLst>
                <a:ext uri="{FF2B5EF4-FFF2-40B4-BE49-F238E27FC236}">
                  <a16:creationId xmlns:a16="http://schemas.microsoft.com/office/drawing/2014/main" id="{A810422F-5F89-5278-D08E-3FAE8F379CCF}"/>
                </a:ext>
              </a:extLst>
            </p:cNvPr>
            <p:cNvCxnSpPr>
              <a:cxnSpLocks/>
              <a:stCxn id="8" idx="6"/>
              <a:endCxn id="9" idx="2"/>
            </p:cNvCxnSpPr>
            <p:nvPr/>
          </p:nvCxnSpPr>
          <p:spPr>
            <a:xfrm flipV="1">
              <a:off x="2699593" y="2796168"/>
              <a:ext cx="362287" cy="68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16">
              <a:extLst>
                <a:ext uri="{FF2B5EF4-FFF2-40B4-BE49-F238E27FC236}">
                  <a16:creationId xmlns:a16="http://schemas.microsoft.com/office/drawing/2014/main" id="{2161104E-2C69-2D46-2494-34F9C339DC9B}"/>
                </a:ext>
              </a:extLst>
            </p:cNvPr>
            <p:cNvCxnSpPr>
              <a:cxnSpLocks/>
              <a:stCxn id="11" idx="2"/>
              <a:endCxn id="10" idx="6"/>
            </p:cNvCxnSpPr>
            <p:nvPr/>
          </p:nvCxnSpPr>
          <p:spPr>
            <a:xfrm flipH="1">
              <a:off x="4428373" y="2796168"/>
              <a:ext cx="358381" cy="6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10">
                  <a:extLst>
                    <a:ext uri="{FF2B5EF4-FFF2-40B4-BE49-F238E27FC236}">
                      <a16:creationId xmlns:a16="http://schemas.microsoft.com/office/drawing/2014/main" id="{37D0C9D7-AA5E-FDE0-D11F-4A6A74B3D6B6}"/>
                    </a:ext>
                  </a:extLst>
                </p:cNvPr>
                <p:cNvSpPr/>
                <p:nvPr/>
              </p:nvSpPr>
              <p:spPr>
                <a:xfrm>
                  <a:off x="1598905" y="1047940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9" name="Oval 10">
                  <a:extLst>
                    <a:ext uri="{FF2B5EF4-FFF2-40B4-BE49-F238E27FC236}">
                      <a16:creationId xmlns:a16="http://schemas.microsoft.com/office/drawing/2014/main" id="{C7FD1498-0520-9412-35EF-7A0E33D61C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8905" y="1047940"/>
                  <a:ext cx="504056" cy="504056"/>
                </a:xfrm>
                <a:prstGeom prst="ellipse">
                  <a:avLst/>
                </a:prstGeom>
                <a:blipFill>
                  <a:blip r:embed="rId11"/>
                  <a:stretch>
                    <a:fillRect l="-6977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10">
                  <a:extLst>
                    <a:ext uri="{FF2B5EF4-FFF2-40B4-BE49-F238E27FC236}">
                      <a16:creationId xmlns:a16="http://schemas.microsoft.com/office/drawing/2014/main" id="{8E806D91-E229-2227-9A52-04C152380695}"/>
                    </a:ext>
                  </a:extLst>
                </p:cNvPr>
                <p:cNvSpPr/>
                <p:nvPr/>
              </p:nvSpPr>
              <p:spPr>
                <a:xfrm>
                  <a:off x="2432950" y="1041717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0" name="Oval 10">
                  <a:extLst>
                    <a:ext uri="{FF2B5EF4-FFF2-40B4-BE49-F238E27FC236}">
                      <a16:creationId xmlns:a16="http://schemas.microsoft.com/office/drawing/2014/main" id="{8AA90DC1-8188-8A21-41B7-ACF0160698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2950" y="1041717"/>
                  <a:ext cx="504056" cy="504056"/>
                </a:xfrm>
                <a:prstGeom prst="ellipse">
                  <a:avLst/>
                </a:prstGeom>
                <a:blipFill>
                  <a:blip r:embed="rId12"/>
                  <a:stretch>
                    <a:fillRect l="-454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10">
                  <a:extLst>
                    <a:ext uri="{FF2B5EF4-FFF2-40B4-BE49-F238E27FC236}">
                      <a16:creationId xmlns:a16="http://schemas.microsoft.com/office/drawing/2014/main" id="{8CB0DD4C-9EFD-573F-94E9-71148324A102}"/>
                    </a:ext>
                  </a:extLst>
                </p:cNvPr>
                <p:cNvSpPr/>
                <p:nvPr/>
              </p:nvSpPr>
              <p:spPr>
                <a:xfrm>
                  <a:off x="3218132" y="1050321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1" name="Oval 10">
                  <a:extLst>
                    <a:ext uri="{FF2B5EF4-FFF2-40B4-BE49-F238E27FC236}">
                      <a16:creationId xmlns:a16="http://schemas.microsoft.com/office/drawing/2014/main" id="{850BFC98-7A97-2BB4-CD98-1863A787E7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8132" y="1050321"/>
                  <a:ext cx="504056" cy="504056"/>
                </a:xfrm>
                <a:prstGeom prst="ellipse">
                  <a:avLst/>
                </a:prstGeom>
                <a:blipFill>
                  <a:blip r:embed="rId13"/>
                  <a:stretch>
                    <a:fillRect l="-454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10">
                  <a:extLst>
                    <a:ext uri="{FF2B5EF4-FFF2-40B4-BE49-F238E27FC236}">
                      <a16:creationId xmlns:a16="http://schemas.microsoft.com/office/drawing/2014/main" id="{A8B84DEC-B82F-E7AD-AB2F-8BE74472F29E}"/>
                    </a:ext>
                  </a:extLst>
                </p:cNvPr>
                <p:cNvSpPr/>
                <p:nvPr/>
              </p:nvSpPr>
              <p:spPr>
                <a:xfrm>
                  <a:off x="5155096" y="1041717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2" name="Oval 10">
                  <a:extLst>
                    <a:ext uri="{FF2B5EF4-FFF2-40B4-BE49-F238E27FC236}">
                      <a16:creationId xmlns:a16="http://schemas.microsoft.com/office/drawing/2014/main" id="{F75E24F3-E86D-784C-70DE-EDC638BDC6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5096" y="1041717"/>
                  <a:ext cx="504056" cy="504056"/>
                </a:xfrm>
                <a:prstGeom prst="ellipse">
                  <a:avLst/>
                </a:prstGeom>
                <a:blipFill>
                  <a:blip r:embed="rId14"/>
                  <a:stretch>
                    <a:fillRect l="-6818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10">
                  <a:extLst>
                    <a:ext uri="{FF2B5EF4-FFF2-40B4-BE49-F238E27FC236}">
                      <a16:creationId xmlns:a16="http://schemas.microsoft.com/office/drawing/2014/main" id="{3379EEDF-8883-D8C0-685D-CC835C703F31}"/>
                    </a:ext>
                  </a:extLst>
                </p:cNvPr>
                <p:cNvSpPr/>
                <p:nvPr/>
              </p:nvSpPr>
              <p:spPr>
                <a:xfrm>
                  <a:off x="4186614" y="1050189"/>
                  <a:ext cx="504056" cy="504056"/>
                </a:xfrm>
                <a:prstGeom prst="ellipse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CN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3" name="Oval 10">
                  <a:extLst>
                    <a:ext uri="{FF2B5EF4-FFF2-40B4-BE49-F238E27FC236}">
                      <a16:creationId xmlns:a16="http://schemas.microsoft.com/office/drawing/2014/main" id="{9478A3C4-6251-D7B0-7FFE-2F2C78A86A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6614" y="1050189"/>
                  <a:ext cx="504056" cy="504056"/>
                </a:xfrm>
                <a:prstGeom prst="ellipse">
                  <a:avLst/>
                </a:prstGeom>
                <a:blipFill>
                  <a:blip r:embed="rId15"/>
                  <a:stretch>
                    <a:fillRect l="-4545"/>
                  </a:stretch>
                </a:blipFill>
                <a:ln w="3810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16">
              <a:extLst>
                <a:ext uri="{FF2B5EF4-FFF2-40B4-BE49-F238E27FC236}">
                  <a16:creationId xmlns:a16="http://schemas.microsoft.com/office/drawing/2014/main" id="{2DC4D46E-B970-4AC6-F4CD-AE6E6C672B72}"/>
                </a:ext>
              </a:extLst>
            </p:cNvPr>
            <p:cNvCxnSpPr>
              <a:cxnSpLocks/>
              <a:stCxn id="23" idx="4"/>
              <a:endCxn id="8" idx="0"/>
            </p:cNvCxnSpPr>
            <p:nvPr/>
          </p:nvCxnSpPr>
          <p:spPr>
            <a:xfrm>
              <a:off x="1850933" y="1551996"/>
              <a:ext cx="596632" cy="99901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16">
              <a:extLst>
                <a:ext uri="{FF2B5EF4-FFF2-40B4-BE49-F238E27FC236}">
                  <a16:creationId xmlns:a16="http://schemas.microsoft.com/office/drawing/2014/main" id="{D188C597-FF80-0025-2420-892AF3B5D004}"/>
                </a:ext>
              </a:extLst>
            </p:cNvPr>
            <p:cNvCxnSpPr>
              <a:cxnSpLocks/>
              <a:stCxn id="24" idx="4"/>
              <a:endCxn id="9" idx="0"/>
            </p:cNvCxnSpPr>
            <p:nvPr/>
          </p:nvCxnSpPr>
          <p:spPr>
            <a:xfrm>
              <a:off x="2684978" y="1545773"/>
              <a:ext cx="628930" cy="99836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16">
              <a:extLst>
                <a:ext uri="{FF2B5EF4-FFF2-40B4-BE49-F238E27FC236}">
                  <a16:creationId xmlns:a16="http://schemas.microsoft.com/office/drawing/2014/main" id="{C7C70A2B-2F7A-FD73-9E5E-5DAB21A49D56}"/>
                </a:ext>
              </a:extLst>
            </p:cNvPr>
            <p:cNvCxnSpPr>
              <a:cxnSpLocks/>
            </p:cNvCxnSpPr>
            <p:nvPr/>
          </p:nvCxnSpPr>
          <p:spPr>
            <a:xfrm>
              <a:off x="3563512" y="1539420"/>
              <a:ext cx="162001" cy="29646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16">
              <a:extLst>
                <a:ext uri="{FF2B5EF4-FFF2-40B4-BE49-F238E27FC236}">
                  <a16:creationId xmlns:a16="http://schemas.microsoft.com/office/drawing/2014/main" id="{4880556B-7ED8-EB14-44E2-95823CA5F1A8}"/>
                </a:ext>
              </a:extLst>
            </p:cNvPr>
            <p:cNvCxnSpPr>
              <a:cxnSpLocks/>
              <a:stCxn id="27" idx="4"/>
              <a:endCxn id="10" idx="0"/>
            </p:cNvCxnSpPr>
            <p:nvPr/>
          </p:nvCxnSpPr>
          <p:spPr>
            <a:xfrm flipH="1">
              <a:off x="4176345" y="1554245"/>
              <a:ext cx="262297" cy="996095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16">
              <a:extLst>
                <a:ext uri="{FF2B5EF4-FFF2-40B4-BE49-F238E27FC236}">
                  <a16:creationId xmlns:a16="http://schemas.microsoft.com/office/drawing/2014/main" id="{E31B47E4-B1A0-D739-BA2A-4B2701087666}"/>
                </a:ext>
              </a:extLst>
            </p:cNvPr>
            <p:cNvCxnSpPr>
              <a:cxnSpLocks/>
              <a:stCxn id="26" idx="4"/>
              <a:endCxn id="11" idx="0"/>
            </p:cNvCxnSpPr>
            <p:nvPr/>
          </p:nvCxnSpPr>
          <p:spPr>
            <a:xfrm flipH="1">
              <a:off x="5038782" y="1545773"/>
              <a:ext cx="368342" cy="998367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56">
            <a:extLst>
              <a:ext uri="{FF2B5EF4-FFF2-40B4-BE49-F238E27FC236}">
                <a16:creationId xmlns:a16="http://schemas.microsoft.com/office/drawing/2014/main" id="{8636666F-1113-60E1-BADE-642092EBD607}"/>
              </a:ext>
            </a:extLst>
          </p:cNvPr>
          <p:cNvSpPr txBox="1"/>
          <p:nvPr/>
        </p:nvSpPr>
        <p:spPr>
          <a:xfrm>
            <a:off x="9009479" y="2007035"/>
            <a:ext cx="428033" cy="857890"/>
          </a:xfrm>
          <a:prstGeom prst="rect">
            <a:avLst/>
          </a:prstGeom>
          <a:noFill/>
          <a:ln w="317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5" name="文本框 57">
            <a:extLst>
              <a:ext uri="{FF2B5EF4-FFF2-40B4-BE49-F238E27FC236}">
                <a16:creationId xmlns:a16="http://schemas.microsoft.com/office/drawing/2014/main" id="{9FF01467-5FA8-5505-BD94-796ECE4CEA0C}"/>
              </a:ext>
            </a:extLst>
          </p:cNvPr>
          <p:cNvSpPr txBox="1"/>
          <p:nvPr/>
        </p:nvSpPr>
        <p:spPr>
          <a:xfrm flipH="1" flipV="1">
            <a:off x="7283718" y="1827774"/>
            <a:ext cx="476085" cy="1737602"/>
          </a:xfrm>
          <a:prstGeom prst="rect">
            <a:avLst/>
          </a:prstGeom>
          <a:noFill/>
          <a:ln w="317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6" name="文本框 58">
            <a:extLst>
              <a:ext uri="{FF2B5EF4-FFF2-40B4-BE49-F238E27FC236}">
                <a16:creationId xmlns:a16="http://schemas.microsoft.com/office/drawing/2014/main" id="{BF4566E4-3F82-D3DD-51C3-EFA944518612}"/>
              </a:ext>
            </a:extLst>
          </p:cNvPr>
          <p:cNvSpPr txBox="1"/>
          <p:nvPr/>
        </p:nvSpPr>
        <p:spPr>
          <a:xfrm>
            <a:off x="6637564" y="3202947"/>
            <a:ext cx="1069612" cy="436088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59">
                <a:extLst>
                  <a:ext uri="{FF2B5EF4-FFF2-40B4-BE49-F238E27FC236}">
                    <a16:creationId xmlns:a16="http://schemas.microsoft.com/office/drawing/2014/main" id="{41F101CE-1940-4C08-62C4-E16680BFB46D}"/>
                  </a:ext>
                </a:extLst>
              </p:cNvPr>
              <p:cNvSpPr txBox="1"/>
              <p:nvPr/>
            </p:nvSpPr>
            <p:spPr>
              <a:xfrm>
                <a:off x="5739846" y="2086543"/>
                <a:ext cx="536594" cy="2778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7" name="文本框 59">
                <a:extLst>
                  <a:ext uri="{FF2B5EF4-FFF2-40B4-BE49-F238E27FC236}">
                    <a16:creationId xmlns:a16="http://schemas.microsoft.com/office/drawing/2014/main" id="{41F101CE-1940-4C08-62C4-E16680BFB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846" y="2086543"/>
                <a:ext cx="536594" cy="277897"/>
              </a:xfrm>
              <a:prstGeom prst="rect">
                <a:avLst/>
              </a:prstGeom>
              <a:blipFill>
                <a:blip r:embed="rId16"/>
                <a:stretch>
                  <a:fillRect t="-4348" b="-434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60">
                <a:extLst>
                  <a:ext uri="{FF2B5EF4-FFF2-40B4-BE49-F238E27FC236}">
                    <a16:creationId xmlns:a16="http://schemas.microsoft.com/office/drawing/2014/main" id="{A5106D47-22EB-BE37-F881-497F112DE3A6}"/>
                  </a:ext>
                </a:extLst>
              </p:cNvPr>
              <p:cNvSpPr txBox="1"/>
              <p:nvPr/>
            </p:nvSpPr>
            <p:spPr>
              <a:xfrm>
                <a:off x="5839900" y="2583964"/>
                <a:ext cx="31225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文本框 60">
                <a:extLst>
                  <a:ext uri="{FF2B5EF4-FFF2-40B4-BE49-F238E27FC236}">
                    <a16:creationId xmlns:a16="http://schemas.microsoft.com/office/drawing/2014/main" id="{A5106D47-22EB-BE37-F881-497F112DE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900" y="2583964"/>
                <a:ext cx="312256" cy="276999"/>
              </a:xfrm>
              <a:prstGeom prst="rect">
                <a:avLst/>
              </a:prstGeom>
              <a:blipFill>
                <a:blip r:embed="rId17"/>
                <a:stretch>
                  <a:fillRect l="-11538" b="-434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线箭头连接符 61">
            <a:extLst>
              <a:ext uri="{FF2B5EF4-FFF2-40B4-BE49-F238E27FC236}">
                <a16:creationId xmlns:a16="http://schemas.microsoft.com/office/drawing/2014/main" id="{11BF32C5-12FD-8612-01FA-0B74AC16FEB3}"/>
              </a:ext>
            </a:extLst>
          </p:cNvPr>
          <p:cNvCxnSpPr>
            <a:cxnSpLocks/>
          </p:cNvCxnSpPr>
          <p:nvPr/>
        </p:nvCxnSpPr>
        <p:spPr>
          <a:xfrm>
            <a:off x="7076039" y="2435980"/>
            <a:ext cx="193875" cy="3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直线箭头连接符 62">
            <a:extLst>
              <a:ext uri="{FF2B5EF4-FFF2-40B4-BE49-F238E27FC236}">
                <a16:creationId xmlns:a16="http://schemas.microsoft.com/office/drawing/2014/main" id="{9E15463A-A876-820D-FE4F-A799159F130F}"/>
              </a:ext>
            </a:extLst>
          </p:cNvPr>
          <p:cNvCxnSpPr>
            <a:cxnSpLocks/>
          </p:cNvCxnSpPr>
          <p:nvPr/>
        </p:nvCxnSpPr>
        <p:spPr>
          <a:xfrm>
            <a:off x="6209950" y="2431218"/>
            <a:ext cx="213263" cy="3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63">
                <a:extLst>
                  <a:ext uri="{FF2B5EF4-FFF2-40B4-BE49-F238E27FC236}">
                    <a16:creationId xmlns:a16="http://schemas.microsoft.com/office/drawing/2014/main" id="{1EB4E4A5-CBF0-7E1F-B96A-7E4046AC65AC}"/>
                  </a:ext>
                </a:extLst>
              </p:cNvPr>
              <p:cNvSpPr txBox="1"/>
              <p:nvPr/>
            </p:nvSpPr>
            <p:spPr>
              <a:xfrm>
                <a:off x="7247412" y="1873514"/>
                <a:ext cx="597318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𝑚𝑏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1" name="文本框 63">
                <a:extLst>
                  <a:ext uri="{FF2B5EF4-FFF2-40B4-BE49-F238E27FC236}">
                    <a16:creationId xmlns:a16="http://schemas.microsoft.com/office/drawing/2014/main" id="{1EB4E4A5-CBF0-7E1F-B96A-7E4046AC6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412" y="1873514"/>
                <a:ext cx="597318" cy="37645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64">
                <a:extLst>
                  <a:ext uri="{FF2B5EF4-FFF2-40B4-BE49-F238E27FC236}">
                    <a16:creationId xmlns:a16="http://schemas.microsoft.com/office/drawing/2014/main" id="{F4ED8547-7245-2AB9-CDE5-1DEB0CB726BA}"/>
                  </a:ext>
                </a:extLst>
              </p:cNvPr>
              <p:cNvSpPr txBox="1"/>
              <p:nvPr/>
            </p:nvSpPr>
            <p:spPr>
              <a:xfrm>
                <a:off x="7210288" y="3196044"/>
                <a:ext cx="597318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𝑝𝑎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2" name="文本框 64">
                <a:extLst>
                  <a:ext uri="{FF2B5EF4-FFF2-40B4-BE49-F238E27FC236}">
                    <a16:creationId xmlns:a16="http://schemas.microsoft.com/office/drawing/2014/main" id="{F4ED8547-7245-2AB9-CDE5-1DEB0CB72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288" y="3196044"/>
                <a:ext cx="597318" cy="390748"/>
              </a:xfrm>
              <a:prstGeom prst="rect">
                <a:avLst/>
              </a:prstGeom>
              <a:blipFill>
                <a:blip r:embed="rId1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65">
                <a:extLst>
                  <a:ext uri="{FF2B5EF4-FFF2-40B4-BE49-F238E27FC236}">
                    <a16:creationId xmlns:a16="http://schemas.microsoft.com/office/drawing/2014/main" id="{651BABE9-39DA-3F32-8600-886E9CC5FD92}"/>
                  </a:ext>
                </a:extLst>
              </p:cNvPr>
              <p:cNvSpPr txBox="1"/>
              <p:nvPr/>
            </p:nvSpPr>
            <p:spPr>
              <a:xfrm>
                <a:off x="7210288" y="2279519"/>
                <a:ext cx="5973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3" name="文本框 65">
                <a:extLst>
                  <a:ext uri="{FF2B5EF4-FFF2-40B4-BE49-F238E27FC236}">
                    <a16:creationId xmlns:a16="http://schemas.microsoft.com/office/drawing/2014/main" id="{651BABE9-39DA-3F32-8600-886E9CC5F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288" y="2279519"/>
                <a:ext cx="597318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66">
                <a:extLst>
                  <a:ext uri="{FF2B5EF4-FFF2-40B4-BE49-F238E27FC236}">
                    <a16:creationId xmlns:a16="http://schemas.microsoft.com/office/drawing/2014/main" id="{A32E1643-6CF2-1C0B-1E4D-C8438223008C}"/>
                  </a:ext>
                </a:extLst>
              </p:cNvPr>
              <p:cNvSpPr txBox="1"/>
              <p:nvPr/>
            </p:nvSpPr>
            <p:spPr>
              <a:xfrm>
                <a:off x="7249298" y="2685524"/>
                <a:ext cx="426086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𝑠𝑝𝑠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4" name="文本框 66">
                <a:extLst>
                  <a:ext uri="{FF2B5EF4-FFF2-40B4-BE49-F238E27FC236}">
                    <a16:creationId xmlns:a16="http://schemas.microsoft.com/office/drawing/2014/main" id="{A32E1643-6CF2-1C0B-1E4D-C84382230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298" y="2685524"/>
                <a:ext cx="426086" cy="390748"/>
              </a:xfrm>
              <a:prstGeom prst="rect">
                <a:avLst/>
              </a:prstGeom>
              <a:blipFill>
                <a:blip r:embed="rId21"/>
                <a:stretch>
                  <a:fillRect r="-25714" b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67">
            <a:extLst>
              <a:ext uri="{FF2B5EF4-FFF2-40B4-BE49-F238E27FC236}">
                <a16:creationId xmlns:a16="http://schemas.microsoft.com/office/drawing/2014/main" id="{7B2E68FA-1C31-E05D-7D72-43CA87F81E02}"/>
              </a:ext>
            </a:extLst>
          </p:cNvPr>
          <p:cNvSpPr txBox="1"/>
          <p:nvPr/>
        </p:nvSpPr>
        <p:spPr>
          <a:xfrm>
            <a:off x="5766056" y="1992058"/>
            <a:ext cx="428033" cy="857890"/>
          </a:xfrm>
          <a:prstGeom prst="rect">
            <a:avLst/>
          </a:prstGeom>
          <a:noFill/>
          <a:ln w="317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69">
                <a:extLst>
                  <a:ext uri="{FF2B5EF4-FFF2-40B4-BE49-F238E27FC236}">
                    <a16:creationId xmlns:a16="http://schemas.microsoft.com/office/drawing/2014/main" id="{D2C8E4C6-A778-E179-AA99-B1FF1FCB0C41}"/>
                  </a:ext>
                </a:extLst>
              </p:cNvPr>
              <p:cNvSpPr txBox="1"/>
              <p:nvPr/>
            </p:nvSpPr>
            <p:spPr>
              <a:xfrm>
                <a:off x="6701953" y="3203684"/>
                <a:ext cx="4504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文本框 69">
                <a:extLst>
                  <a:ext uri="{FF2B5EF4-FFF2-40B4-BE49-F238E27FC236}">
                    <a16:creationId xmlns:a16="http://schemas.microsoft.com/office/drawing/2014/main" id="{D2C8E4C6-A778-E179-AA99-B1FF1FCB0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953" y="3203684"/>
                <a:ext cx="450456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线箭头连接符 70">
            <a:extLst>
              <a:ext uri="{FF2B5EF4-FFF2-40B4-BE49-F238E27FC236}">
                <a16:creationId xmlns:a16="http://schemas.microsoft.com/office/drawing/2014/main" id="{BD87D32D-8A7F-111C-CDA7-24DB5BED7AC3}"/>
              </a:ext>
            </a:extLst>
          </p:cNvPr>
          <p:cNvCxnSpPr>
            <a:cxnSpLocks/>
            <a:stCxn id="36" idx="2"/>
            <a:endCxn id="96" idx="2"/>
          </p:cNvCxnSpPr>
          <p:nvPr/>
        </p:nvCxnSpPr>
        <p:spPr>
          <a:xfrm>
            <a:off x="7172370" y="3639035"/>
            <a:ext cx="4394" cy="20286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71">
                <a:extLst>
                  <a:ext uri="{FF2B5EF4-FFF2-40B4-BE49-F238E27FC236}">
                    <a16:creationId xmlns:a16="http://schemas.microsoft.com/office/drawing/2014/main" id="{EBAD0EE8-DEEB-EFBB-5C29-E2C0B362F63E}"/>
                  </a:ext>
                </a:extLst>
              </p:cNvPr>
              <p:cNvSpPr txBox="1"/>
              <p:nvPr/>
            </p:nvSpPr>
            <p:spPr>
              <a:xfrm>
                <a:off x="7075929" y="4477024"/>
                <a:ext cx="207621" cy="2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8" name="文本框 71">
                <a:extLst>
                  <a:ext uri="{FF2B5EF4-FFF2-40B4-BE49-F238E27FC236}">
                    <a16:creationId xmlns:a16="http://schemas.microsoft.com/office/drawing/2014/main" id="{EBAD0EE8-DEEB-EFBB-5C29-E2C0B362F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929" y="4477024"/>
                <a:ext cx="207621" cy="284437"/>
              </a:xfrm>
              <a:prstGeom prst="rect">
                <a:avLst/>
              </a:prstGeom>
              <a:blipFill>
                <a:blip r:embed="rId23"/>
                <a:stretch>
                  <a:fillRect l="-23529" t="-17391" r="-17647" b="-869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组合 72">
            <a:extLst>
              <a:ext uri="{FF2B5EF4-FFF2-40B4-BE49-F238E27FC236}">
                <a16:creationId xmlns:a16="http://schemas.microsoft.com/office/drawing/2014/main" id="{AC934C12-F61A-C8F6-D16E-7358943B6313}"/>
              </a:ext>
            </a:extLst>
          </p:cNvPr>
          <p:cNvGrpSpPr/>
          <p:nvPr/>
        </p:nvGrpSpPr>
        <p:grpSpPr>
          <a:xfrm>
            <a:off x="6525832" y="4957461"/>
            <a:ext cx="1293075" cy="411634"/>
            <a:chOff x="6574822" y="1724618"/>
            <a:chExt cx="1293075" cy="513289"/>
          </a:xfrm>
        </p:grpSpPr>
        <p:sp>
          <p:nvSpPr>
            <p:cNvPr id="99" name="梯形 73">
              <a:extLst>
                <a:ext uri="{FF2B5EF4-FFF2-40B4-BE49-F238E27FC236}">
                  <a16:creationId xmlns:a16="http://schemas.microsoft.com/office/drawing/2014/main" id="{7E58BCD8-49F8-904C-C143-D3EC8944C8D0}"/>
                </a:ext>
              </a:extLst>
            </p:cNvPr>
            <p:cNvSpPr/>
            <p:nvPr/>
          </p:nvSpPr>
          <p:spPr>
            <a:xfrm>
              <a:off x="6574822" y="1724618"/>
              <a:ext cx="1293075" cy="513289"/>
            </a:xfrm>
            <a:prstGeom prst="trapezoid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文本框 74">
                  <a:extLst>
                    <a:ext uri="{FF2B5EF4-FFF2-40B4-BE49-F238E27FC236}">
                      <a16:creationId xmlns:a16="http://schemas.microsoft.com/office/drawing/2014/main" id="{3A538D84-98D5-D2F6-BAA1-A106EBB16732}"/>
                    </a:ext>
                  </a:extLst>
                </p:cNvPr>
                <p:cNvSpPr txBox="1"/>
                <p:nvPr/>
              </p:nvSpPr>
              <p:spPr>
                <a:xfrm>
                  <a:off x="6727337" y="1775036"/>
                  <a:ext cx="1098290" cy="4605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75" name="文本框 74">
                  <a:extLst>
                    <a:ext uri="{FF2B5EF4-FFF2-40B4-BE49-F238E27FC236}">
                      <a16:creationId xmlns:a16="http://schemas.microsoft.com/office/drawing/2014/main" id="{775863D6-BD43-CF96-1905-511B76F640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337" y="1775036"/>
                  <a:ext cx="1098290" cy="46053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组合 75">
            <a:extLst>
              <a:ext uri="{FF2B5EF4-FFF2-40B4-BE49-F238E27FC236}">
                <a16:creationId xmlns:a16="http://schemas.microsoft.com/office/drawing/2014/main" id="{201D155C-6052-2380-4576-98B7343D3ECB}"/>
              </a:ext>
            </a:extLst>
          </p:cNvPr>
          <p:cNvGrpSpPr/>
          <p:nvPr/>
        </p:nvGrpSpPr>
        <p:grpSpPr>
          <a:xfrm rot="5400000">
            <a:off x="8647221" y="3318080"/>
            <a:ext cx="395429" cy="1423157"/>
            <a:chOff x="7037521" y="1968480"/>
            <a:chExt cx="406978" cy="639531"/>
          </a:xfrm>
        </p:grpSpPr>
        <p:sp>
          <p:nvSpPr>
            <p:cNvPr id="97" name="梯形 76">
              <a:extLst>
                <a:ext uri="{FF2B5EF4-FFF2-40B4-BE49-F238E27FC236}">
                  <a16:creationId xmlns:a16="http://schemas.microsoft.com/office/drawing/2014/main" id="{7167FD1E-C715-1AEB-410A-4383A41774A6}"/>
                </a:ext>
              </a:extLst>
            </p:cNvPr>
            <p:cNvSpPr/>
            <p:nvPr/>
          </p:nvSpPr>
          <p:spPr>
            <a:xfrm rot="5400000">
              <a:off x="6927593" y="2091105"/>
              <a:ext cx="639531" cy="394281"/>
            </a:xfrm>
            <a:prstGeom prst="trapezoid">
              <a:avLst/>
            </a:prstGeom>
            <a:ln w="25400"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文本框 77">
                  <a:extLst>
                    <a:ext uri="{FF2B5EF4-FFF2-40B4-BE49-F238E27FC236}">
                      <a16:creationId xmlns:a16="http://schemas.microsoft.com/office/drawing/2014/main" id="{92AF92DC-80AB-F5E6-18A2-137CD8906FB2}"/>
                    </a:ext>
                  </a:extLst>
                </p:cNvPr>
                <p:cNvSpPr txBox="1"/>
                <p:nvPr/>
              </p:nvSpPr>
              <p:spPr>
                <a:xfrm rot="16200000">
                  <a:off x="7001241" y="2062921"/>
                  <a:ext cx="479537" cy="4069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𝑐h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DD071DAC-E1B8-8B5E-FE06-2DF9A8FF95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001241" y="2062921"/>
                  <a:ext cx="479537" cy="40697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组合 78">
            <a:extLst>
              <a:ext uri="{FF2B5EF4-FFF2-40B4-BE49-F238E27FC236}">
                <a16:creationId xmlns:a16="http://schemas.microsoft.com/office/drawing/2014/main" id="{A1259C62-3C11-0C30-DD86-EBC957A5BA7C}"/>
              </a:ext>
            </a:extLst>
          </p:cNvPr>
          <p:cNvGrpSpPr/>
          <p:nvPr/>
        </p:nvGrpSpPr>
        <p:grpSpPr>
          <a:xfrm>
            <a:off x="6530226" y="3841901"/>
            <a:ext cx="1332717" cy="376059"/>
            <a:chOff x="5500656" y="3128683"/>
            <a:chExt cx="1131960" cy="2308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79">
                  <a:extLst>
                    <a:ext uri="{FF2B5EF4-FFF2-40B4-BE49-F238E27FC236}">
                      <a16:creationId xmlns:a16="http://schemas.microsoft.com/office/drawing/2014/main" id="{BD5AE3B1-C668-2418-7D73-397CB103C2AD}"/>
                    </a:ext>
                  </a:extLst>
                </p:cNvPr>
                <p:cNvSpPr txBox="1"/>
                <p:nvPr/>
              </p:nvSpPr>
              <p:spPr>
                <a:xfrm>
                  <a:off x="5534326" y="3132813"/>
                  <a:ext cx="1098290" cy="226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5DFB8506-D983-E0D0-C31D-BB4AD8707D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4326" y="3132813"/>
                  <a:ext cx="1098290" cy="22676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梯形 80">
              <a:extLst>
                <a:ext uri="{FF2B5EF4-FFF2-40B4-BE49-F238E27FC236}">
                  <a16:creationId xmlns:a16="http://schemas.microsoft.com/office/drawing/2014/main" id="{5D62366B-E810-A20C-3233-6E1622ACBE65}"/>
                </a:ext>
              </a:extLst>
            </p:cNvPr>
            <p:cNvSpPr/>
            <p:nvPr/>
          </p:nvSpPr>
          <p:spPr>
            <a:xfrm rot="10800000">
              <a:off x="5500656" y="3128683"/>
              <a:ext cx="1098291" cy="229213"/>
            </a:xfrm>
            <a:prstGeom prst="trapezoid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cxnSp>
        <p:nvCxnSpPr>
          <p:cNvPr id="52" name="直线箭头连接符 81">
            <a:extLst>
              <a:ext uri="{FF2B5EF4-FFF2-40B4-BE49-F238E27FC236}">
                <a16:creationId xmlns:a16="http://schemas.microsoft.com/office/drawing/2014/main" id="{34E210C8-02AB-B891-261D-751929F5FCAE}"/>
              </a:ext>
            </a:extLst>
          </p:cNvPr>
          <p:cNvCxnSpPr>
            <a:cxnSpLocks/>
            <a:stCxn id="96" idx="0"/>
          </p:cNvCxnSpPr>
          <p:nvPr/>
        </p:nvCxnSpPr>
        <p:spPr>
          <a:xfrm>
            <a:off x="7176764" y="4215214"/>
            <a:ext cx="0" cy="22193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直线箭头连接符 82">
            <a:extLst>
              <a:ext uri="{FF2B5EF4-FFF2-40B4-BE49-F238E27FC236}">
                <a16:creationId xmlns:a16="http://schemas.microsoft.com/office/drawing/2014/main" id="{212EC265-5E5A-78BE-5C89-F1A598C281C3}"/>
              </a:ext>
            </a:extLst>
          </p:cNvPr>
          <p:cNvCxnSpPr>
            <a:cxnSpLocks/>
          </p:cNvCxnSpPr>
          <p:nvPr/>
        </p:nvCxnSpPr>
        <p:spPr>
          <a:xfrm>
            <a:off x="7169032" y="4754588"/>
            <a:ext cx="3337" cy="20287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组合 83">
            <a:extLst>
              <a:ext uri="{FF2B5EF4-FFF2-40B4-BE49-F238E27FC236}">
                <a16:creationId xmlns:a16="http://schemas.microsoft.com/office/drawing/2014/main" id="{AD21C267-7164-F4DA-D679-6F4952D0D364}"/>
              </a:ext>
            </a:extLst>
          </p:cNvPr>
          <p:cNvGrpSpPr/>
          <p:nvPr/>
        </p:nvGrpSpPr>
        <p:grpSpPr>
          <a:xfrm>
            <a:off x="6648954" y="5720371"/>
            <a:ext cx="1043840" cy="412533"/>
            <a:chOff x="5493760" y="5088046"/>
            <a:chExt cx="1043840" cy="412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文本框 84">
                  <a:extLst>
                    <a:ext uri="{FF2B5EF4-FFF2-40B4-BE49-F238E27FC236}">
                      <a16:creationId xmlns:a16="http://schemas.microsoft.com/office/drawing/2014/main" id="{8FEBE421-3E0C-86FC-DC83-277180071243}"/>
                    </a:ext>
                  </a:extLst>
                </p:cNvPr>
                <p:cNvSpPr txBox="1"/>
                <p:nvPr/>
              </p:nvSpPr>
              <p:spPr>
                <a:xfrm>
                  <a:off x="6087144" y="5109318"/>
                  <a:ext cx="450456" cy="3912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2" name="文本框 84">
                  <a:extLst>
                    <a:ext uri="{FF2B5EF4-FFF2-40B4-BE49-F238E27FC236}">
                      <a16:creationId xmlns:a16="http://schemas.microsoft.com/office/drawing/2014/main" id="{8FEBE421-3E0C-86FC-DC83-2771800712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7144" y="5109318"/>
                  <a:ext cx="450456" cy="391261"/>
                </a:xfrm>
                <a:prstGeom prst="rect">
                  <a:avLst/>
                </a:prstGeom>
                <a:blipFill>
                  <a:blip r:embed="rId27"/>
                  <a:stretch>
                    <a:fillRect r="-5556" b="-645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文本框 85">
                  <a:extLst>
                    <a:ext uri="{FF2B5EF4-FFF2-40B4-BE49-F238E27FC236}">
                      <a16:creationId xmlns:a16="http://schemas.microsoft.com/office/drawing/2014/main" id="{9A4E0386-1057-1C57-605B-24EF296EF3FE}"/>
                    </a:ext>
                  </a:extLst>
                </p:cNvPr>
                <p:cNvSpPr txBox="1"/>
                <p:nvPr/>
              </p:nvSpPr>
              <p:spPr>
                <a:xfrm>
                  <a:off x="5504267" y="5109318"/>
                  <a:ext cx="597318" cy="3907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𝑝𝑎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93" name="文本框 85">
                  <a:extLst>
                    <a:ext uri="{FF2B5EF4-FFF2-40B4-BE49-F238E27FC236}">
                      <a16:creationId xmlns:a16="http://schemas.microsoft.com/office/drawing/2014/main" id="{9A4E0386-1057-1C57-605B-24EF296EF3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4267" y="5109318"/>
                  <a:ext cx="597318" cy="390748"/>
                </a:xfrm>
                <a:prstGeom prst="rect">
                  <a:avLst/>
                </a:prstGeom>
                <a:blipFill>
                  <a:blip r:embed="rId28"/>
                  <a:stretch>
                    <a:fillRect b="-645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文本框 86">
              <a:extLst>
                <a:ext uri="{FF2B5EF4-FFF2-40B4-BE49-F238E27FC236}">
                  <a16:creationId xmlns:a16="http://schemas.microsoft.com/office/drawing/2014/main" id="{CFD006F3-DC61-D4A3-F91F-468238CEC31E}"/>
                </a:ext>
              </a:extLst>
            </p:cNvPr>
            <p:cNvSpPr txBox="1"/>
            <p:nvPr/>
          </p:nvSpPr>
          <p:spPr>
            <a:xfrm>
              <a:off x="5493760" y="5088046"/>
              <a:ext cx="988947" cy="386907"/>
            </a:xfrm>
            <a:prstGeom prst="rect">
              <a:avLst/>
            </a:prstGeom>
            <a:noFill/>
            <a:ln w="317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endParaRPr kumimoji="1" lang="zh-CN" altLang="en-US" dirty="0"/>
            </a:p>
          </p:txBody>
        </p:sp>
      </p:grpSp>
      <p:cxnSp>
        <p:nvCxnSpPr>
          <p:cNvPr id="55" name="直线箭头连接符 87">
            <a:extLst>
              <a:ext uri="{FF2B5EF4-FFF2-40B4-BE49-F238E27FC236}">
                <a16:creationId xmlns:a16="http://schemas.microsoft.com/office/drawing/2014/main" id="{94AB908F-CD28-AEC4-24F3-7932B345EB3E}"/>
              </a:ext>
            </a:extLst>
          </p:cNvPr>
          <p:cNvCxnSpPr>
            <a:cxnSpLocks/>
          </p:cNvCxnSpPr>
          <p:nvPr/>
        </p:nvCxnSpPr>
        <p:spPr>
          <a:xfrm>
            <a:off x="7160439" y="5522237"/>
            <a:ext cx="3337" cy="20287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88">
                <a:extLst>
                  <a:ext uri="{FF2B5EF4-FFF2-40B4-BE49-F238E27FC236}">
                    <a16:creationId xmlns:a16="http://schemas.microsoft.com/office/drawing/2014/main" id="{699729B3-DCCF-35C4-3C4C-ADDE0FB14E12}"/>
                  </a:ext>
                </a:extLst>
              </p:cNvPr>
              <p:cNvSpPr txBox="1"/>
              <p:nvPr/>
            </p:nvSpPr>
            <p:spPr>
              <a:xfrm>
                <a:off x="8550479" y="4362326"/>
                <a:ext cx="597318" cy="376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56" name="文本框 88">
                <a:extLst>
                  <a:ext uri="{FF2B5EF4-FFF2-40B4-BE49-F238E27FC236}">
                    <a16:creationId xmlns:a16="http://schemas.microsoft.com/office/drawing/2014/main" id="{699729B3-DCCF-35C4-3C4C-ADDE0FB14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479" y="4362326"/>
                <a:ext cx="597318" cy="376898"/>
              </a:xfrm>
              <a:prstGeom prst="rect">
                <a:avLst/>
              </a:prstGeom>
              <a:blipFill>
                <a:blip r:embed="rId29"/>
                <a:stretch>
                  <a:fillRect t="-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组合 89">
            <a:extLst>
              <a:ext uri="{FF2B5EF4-FFF2-40B4-BE49-F238E27FC236}">
                <a16:creationId xmlns:a16="http://schemas.microsoft.com/office/drawing/2014/main" id="{A122196F-CE81-19D3-4E2F-CB44B2D112BD}"/>
              </a:ext>
            </a:extLst>
          </p:cNvPr>
          <p:cNvGrpSpPr/>
          <p:nvPr/>
        </p:nvGrpSpPr>
        <p:grpSpPr>
          <a:xfrm rot="10800000">
            <a:off x="8151119" y="4936598"/>
            <a:ext cx="1347700" cy="430628"/>
            <a:chOff x="8978096" y="1729303"/>
            <a:chExt cx="1387065" cy="193513"/>
          </a:xfrm>
        </p:grpSpPr>
        <p:sp>
          <p:nvSpPr>
            <p:cNvPr id="90" name="梯形 90">
              <a:extLst>
                <a:ext uri="{FF2B5EF4-FFF2-40B4-BE49-F238E27FC236}">
                  <a16:creationId xmlns:a16="http://schemas.microsoft.com/office/drawing/2014/main" id="{E3F8E7D7-2919-406F-6DBB-5BBB08151840}"/>
                </a:ext>
              </a:extLst>
            </p:cNvPr>
            <p:cNvSpPr/>
            <p:nvPr/>
          </p:nvSpPr>
          <p:spPr>
            <a:xfrm rot="10800000">
              <a:off x="8978096" y="1729303"/>
              <a:ext cx="1387065" cy="191882"/>
            </a:xfrm>
            <a:prstGeom prst="trapezoid">
              <a:avLst/>
            </a:prstGeom>
            <a:ln w="25400"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文本框 91">
                  <a:extLst>
                    <a:ext uri="{FF2B5EF4-FFF2-40B4-BE49-F238E27FC236}">
                      <a16:creationId xmlns:a16="http://schemas.microsoft.com/office/drawing/2014/main" id="{AE19BF6F-09FB-2E73-389A-E64E52E8766C}"/>
                    </a:ext>
                  </a:extLst>
                </p:cNvPr>
                <p:cNvSpPr txBox="1"/>
                <p:nvPr/>
              </p:nvSpPr>
              <p:spPr>
                <a:xfrm rot="10800000">
                  <a:off x="9068557" y="1745120"/>
                  <a:ext cx="1098289" cy="1776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</a:rPr>
                                  <m:t>𝑐h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11B9204A-7839-AF8B-7BF3-A3414F860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9068557" y="1745120"/>
                  <a:ext cx="1098289" cy="177696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组合 92">
            <a:extLst>
              <a:ext uri="{FF2B5EF4-FFF2-40B4-BE49-F238E27FC236}">
                <a16:creationId xmlns:a16="http://schemas.microsoft.com/office/drawing/2014/main" id="{C1B68830-563E-0866-B24C-FF46BA53BC01}"/>
              </a:ext>
            </a:extLst>
          </p:cNvPr>
          <p:cNvGrpSpPr/>
          <p:nvPr/>
        </p:nvGrpSpPr>
        <p:grpSpPr>
          <a:xfrm>
            <a:off x="8190047" y="3196044"/>
            <a:ext cx="1337125" cy="436089"/>
            <a:chOff x="6172728" y="2913667"/>
            <a:chExt cx="1337125" cy="436089"/>
          </a:xfrm>
        </p:grpSpPr>
        <p:sp>
          <p:nvSpPr>
            <p:cNvPr id="86" name="文本框 93">
              <a:extLst>
                <a:ext uri="{FF2B5EF4-FFF2-40B4-BE49-F238E27FC236}">
                  <a16:creationId xmlns:a16="http://schemas.microsoft.com/office/drawing/2014/main" id="{885FAE39-75FB-F2BC-40E2-ACBED1DF741B}"/>
                </a:ext>
              </a:extLst>
            </p:cNvPr>
            <p:cNvSpPr txBox="1"/>
            <p:nvPr/>
          </p:nvSpPr>
          <p:spPr>
            <a:xfrm>
              <a:off x="6172728" y="2916368"/>
              <a:ext cx="1305309" cy="433388"/>
            </a:xfrm>
            <a:prstGeom prst="rect">
              <a:avLst/>
            </a:prstGeom>
            <a:noFill/>
            <a:ln w="31750">
              <a:solidFill>
                <a:schemeClr val="accent3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kumimoji="1"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文本框 94">
                  <a:extLst>
                    <a:ext uri="{FF2B5EF4-FFF2-40B4-BE49-F238E27FC236}">
                      <a16:creationId xmlns:a16="http://schemas.microsoft.com/office/drawing/2014/main" id="{8BF15EE3-3273-A219-F4B0-217177AFBDA9}"/>
                    </a:ext>
                  </a:extLst>
                </p:cNvPr>
                <p:cNvSpPr txBox="1"/>
                <p:nvPr/>
              </p:nvSpPr>
              <p:spPr>
                <a:xfrm>
                  <a:off x="7059397" y="2917194"/>
                  <a:ext cx="45045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7" name="文本框 86">
                  <a:extLst>
                    <a:ext uri="{FF2B5EF4-FFF2-40B4-BE49-F238E27FC236}">
                      <a16:creationId xmlns:a16="http://schemas.microsoft.com/office/drawing/2014/main" id="{E5EBC399-6C29-AE74-338C-12C483ADCE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9397" y="2917194"/>
                  <a:ext cx="450456" cy="369332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本框 95">
                  <a:extLst>
                    <a:ext uri="{FF2B5EF4-FFF2-40B4-BE49-F238E27FC236}">
                      <a16:creationId xmlns:a16="http://schemas.microsoft.com/office/drawing/2014/main" id="{AA408708-768C-3384-2F65-AE67E5948197}"/>
                    </a:ext>
                  </a:extLst>
                </p:cNvPr>
                <p:cNvSpPr txBox="1"/>
                <p:nvPr/>
              </p:nvSpPr>
              <p:spPr>
                <a:xfrm>
                  <a:off x="6274200" y="2998748"/>
                  <a:ext cx="207621" cy="2844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5" name="文本框 114">
                  <a:extLst>
                    <a:ext uri="{FF2B5EF4-FFF2-40B4-BE49-F238E27FC236}">
                      <a16:creationId xmlns:a16="http://schemas.microsoft.com/office/drawing/2014/main" id="{76AF23D0-D82E-EFE1-BF6E-FE1B31479B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4200" y="2998748"/>
                  <a:ext cx="207621" cy="284437"/>
                </a:xfrm>
                <a:prstGeom prst="rect">
                  <a:avLst/>
                </a:prstGeom>
                <a:blipFill>
                  <a:blip r:embed="rId32"/>
                  <a:stretch>
                    <a:fillRect l="-23529" t="-21739" r="-17647" b="-869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文本框 96">
                  <a:extLst>
                    <a:ext uri="{FF2B5EF4-FFF2-40B4-BE49-F238E27FC236}">
                      <a16:creationId xmlns:a16="http://schemas.microsoft.com/office/drawing/2014/main" id="{BD69EE15-3EC2-E780-4B36-BB81A058075E}"/>
                    </a:ext>
                  </a:extLst>
                </p:cNvPr>
                <p:cNvSpPr txBox="1"/>
                <p:nvPr/>
              </p:nvSpPr>
              <p:spPr>
                <a:xfrm>
                  <a:off x="6582964" y="2913667"/>
                  <a:ext cx="426086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𝑠𝑝𝑠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6" name="文本框 115">
                  <a:extLst>
                    <a:ext uri="{FF2B5EF4-FFF2-40B4-BE49-F238E27FC236}">
                      <a16:creationId xmlns:a16="http://schemas.microsoft.com/office/drawing/2014/main" id="{43535A4B-90A4-D88C-95A5-633D951EF8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2964" y="2913667"/>
                  <a:ext cx="426086" cy="390748"/>
                </a:xfrm>
                <a:prstGeom prst="rect">
                  <a:avLst/>
                </a:prstGeom>
                <a:blipFill>
                  <a:blip r:embed="rId33"/>
                  <a:stretch>
                    <a:fillRect r="-22857"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组合 97">
            <a:extLst>
              <a:ext uri="{FF2B5EF4-FFF2-40B4-BE49-F238E27FC236}">
                <a16:creationId xmlns:a16="http://schemas.microsoft.com/office/drawing/2014/main" id="{3C8093BB-734E-065F-B6D0-E802B7EE8468}"/>
              </a:ext>
            </a:extLst>
          </p:cNvPr>
          <p:cNvGrpSpPr/>
          <p:nvPr/>
        </p:nvGrpSpPr>
        <p:grpSpPr>
          <a:xfrm>
            <a:off x="8151120" y="5724565"/>
            <a:ext cx="1308285" cy="474997"/>
            <a:chOff x="6021731" y="3544382"/>
            <a:chExt cx="1308285" cy="474997"/>
          </a:xfrm>
        </p:grpSpPr>
        <p:sp>
          <p:nvSpPr>
            <p:cNvPr id="82" name="文本框 98">
              <a:extLst>
                <a:ext uri="{FF2B5EF4-FFF2-40B4-BE49-F238E27FC236}">
                  <a16:creationId xmlns:a16="http://schemas.microsoft.com/office/drawing/2014/main" id="{43D5CF4C-4BAD-A8DF-914B-34B5398566FA}"/>
                </a:ext>
              </a:extLst>
            </p:cNvPr>
            <p:cNvSpPr txBox="1"/>
            <p:nvPr/>
          </p:nvSpPr>
          <p:spPr>
            <a:xfrm>
              <a:off x="6021731" y="3544382"/>
              <a:ext cx="1308285" cy="474997"/>
            </a:xfrm>
            <a:prstGeom prst="rect">
              <a:avLst/>
            </a:prstGeom>
            <a:noFill/>
            <a:ln w="317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endParaRPr kumimoji="1"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文本框 99">
                  <a:extLst>
                    <a:ext uri="{FF2B5EF4-FFF2-40B4-BE49-F238E27FC236}">
                      <a16:creationId xmlns:a16="http://schemas.microsoft.com/office/drawing/2014/main" id="{FFFA0E54-1A41-98D1-95A0-261920424055}"/>
                    </a:ext>
                  </a:extLst>
                </p:cNvPr>
                <p:cNvSpPr txBox="1"/>
                <p:nvPr/>
              </p:nvSpPr>
              <p:spPr>
                <a:xfrm>
                  <a:off x="6861090" y="3604187"/>
                  <a:ext cx="45045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0" name="文本框 119">
                  <a:extLst>
                    <a:ext uri="{FF2B5EF4-FFF2-40B4-BE49-F238E27FC236}">
                      <a16:creationId xmlns:a16="http://schemas.microsoft.com/office/drawing/2014/main" id="{2D400D73-BCDA-9FC2-F75E-A0FC33DDC4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1090" y="3604187"/>
                  <a:ext cx="450456" cy="369332"/>
                </a:xfrm>
                <a:prstGeom prst="rect">
                  <a:avLst/>
                </a:prstGeom>
                <a:blipFill>
                  <a:blip r:embed="rId34"/>
                  <a:stretch>
                    <a:fillRect r="-2432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文本框 100">
                  <a:extLst>
                    <a:ext uri="{FF2B5EF4-FFF2-40B4-BE49-F238E27FC236}">
                      <a16:creationId xmlns:a16="http://schemas.microsoft.com/office/drawing/2014/main" id="{2DD7F0CC-C15D-D631-8A2D-F7A997CAEF36}"/>
                    </a:ext>
                  </a:extLst>
                </p:cNvPr>
                <p:cNvSpPr txBox="1"/>
                <p:nvPr/>
              </p:nvSpPr>
              <p:spPr>
                <a:xfrm>
                  <a:off x="6192191" y="3675128"/>
                  <a:ext cx="207621" cy="2844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21" name="文本框 120">
                  <a:extLst>
                    <a:ext uri="{FF2B5EF4-FFF2-40B4-BE49-F238E27FC236}">
                      <a16:creationId xmlns:a16="http://schemas.microsoft.com/office/drawing/2014/main" id="{89E974CF-0535-F5BD-1F67-F6811889EB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2191" y="3675128"/>
                  <a:ext cx="207621" cy="284437"/>
                </a:xfrm>
                <a:prstGeom prst="rect">
                  <a:avLst/>
                </a:prstGeom>
                <a:blipFill>
                  <a:blip r:embed="rId35"/>
                  <a:stretch>
                    <a:fillRect l="-35294" t="-21739" r="-41176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文本框 101">
                  <a:extLst>
                    <a:ext uri="{FF2B5EF4-FFF2-40B4-BE49-F238E27FC236}">
                      <a16:creationId xmlns:a16="http://schemas.microsoft.com/office/drawing/2014/main" id="{A22F6862-D719-4D26-3E37-C5A5E629AD02}"/>
                    </a:ext>
                  </a:extLst>
                </p:cNvPr>
                <p:cNvSpPr txBox="1"/>
                <p:nvPr/>
              </p:nvSpPr>
              <p:spPr>
                <a:xfrm>
                  <a:off x="6373213" y="3589216"/>
                  <a:ext cx="426086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𝑠𝑝</m:t>
                            </m:r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22" name="文本框 121">
                  <a:extLst>
                    <a:ext uri="{FF2B5EF4-FFF2-40B4-BE49-F238E27FC236}">
                      <a16:creationId xmlns:a16="http://schemas.microsoft.com/office/drawing/2014/main" id="{8C45E10B-890E-0F47-8968-0D202516B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3213" y="3589216"/>
                  <a:ext cx="426086" cy="390748"/>
                </a:xfrm>
                <a:prstGeom prst="rect">
                  <a:avLst/>
                </a:prstGeom>
                <a:blipFill>
                  <a:blip r:embed="rId36"/>
                  <a:stretch>
                    <a:fillRect r="-35294"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0" name="直线箭头连接符 102">
            <a:extLst>
              <a:ext uri="{FF2B5EF4-FFF2-40B4-BE49-F238E27FC236}">
                <a16:creationId xmlns:a16="http://schemas.microsoft.com/office/drawing/2014/main" id="{4A38C95F-A584-1759-ABE9-455FAC0D02D5}"/>
              </a:ext>
            </a:extLst>
          </p:cNvPr>
          <p:cNvCxnSpPr>
            <a:cxnSpLocks/>
          </p:cNvCxnSpPr>
          <p:nvPr/>
        </p:nvCxnSpPr>
        <p:spPr>
          <a:xfrm>
            <a:off x="8842701" y="3652379"/>
            <a:ext cx="3977" cy="20977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直线箭头连接符 103">
            <a:extLst>
              <a:ext uri="{FF2B5EF4-FFF2-40B4-BE49-F238E27FC236}">
                <a16:creationId xmlns:a16="http://schemas.microsoft.com/office/drawing/2014/main" id="{9F3BEC38-1E10-3D0D-D43D-2B3C852B6525}"/>
              </a:ext>
            </a:extLst>
          </p:cNvPr>
          <p:cNvCxnSpPr>
            <a:cxnSpLocks/>
            <a:stCxn id="97" idx="0"/>
          </p:cNvCxnSpPr>
          <p:nvPr/>
        </p:nvCxnSpPr>
        <p:spPr>
          <a:xfrm>
            <a:off x="8844935" y="4227373"/>
            <a:ext cx="4203" cy="20977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直线箭头连接符 104">
            <a:extLst>
              <a:ext uri="{FF2B5EF4-FFF2-40B4-BE49-F238E27FC236}">
                <a16:creationId xmlns:a16="http://schemas.microsoft.com/office/drawing/2014/main" id="{5CAEA7C7-52C3-1AE8-3523-7EE40C662A9F}"/>
              </a:ext>
            </a:extLst>
          </p:cNvPr>
          <p:cNvCxnSpPr>
            <a:cxnSpLocks/>
          </p:cNvCxnSpPr>
          <p:nvPr/>
        </p:nvCxnSpPr>
        <p:spPr>
          <a:xfrm>
            <a:off x="8852600" y="4716517"/>
            <a:ext cx="3977" cy="20977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直线箭头连接符 105">
            <a:extLst>
              <a:ext uri="{FF2B5EF4-FFF2-40B4-BE49-F238E27FC236}">
                <a16:creationId xmlns:a16="http://schemas.microsoft.com/office/drawing/2014/main" id="{C7D63A37-CFCC-FA26-AE52-D8B6706D42E8}"/>
              </a:ext>
            </a:extLst>
          </p:cNvPr>
          <p:cNvCxnSpPr>
            <a:cxnSpLocks/>
          </p:cNvCxnSpPr>
          <p:nvPr/>
        </p:nvCxnSpPr>
        <p:spPr>
          <a:xfrm>
            <a:off x="8822980" y="5514790"/>
            <a:ext cx="3977" cy="20977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肘形连接符 106">
            <a:extLst>
              <a:ext uri="{FF2B5EF4-FFF2-40B4-BE49-F238E27FC236}">
                <a16:creationId xmlns:a16="http://schemas.microsoft.com/office/drawing/2014/main" id="{9C974DAA-8C4F-10A8-B3F0-1F01AAF61314}"/>
              </a:ext>
            </a:extLst>
          </p:cNvPr>
          <p:cNvCxnSpPr>
            <a:cxnSpLocks/>
            <a:stCxn id="48" idx="3"/>
            <a:endCxn id="86" idx="1"/>
          </p:cNvCxnSpPr>
          <p:nvPr/>
        </p:nvCxnSpPr>
        <p:spPr>
          <a:xfrm flipV="1">
            <a:off x="7283550" y="3415439"/>
            <a:ext cx="906497" cy="1203804"/>
          </a:xfrm>
          <a:prstGeom prst="bentConnector3">
            <a:avLst>
              <a:gd name="adj1" fmla="val 71810"/>
            </a:avLst>
          </a:prstGeom>
          <a:ln w="254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肘形连接符 107">
            <a:extLst>
              <a:ext uri="{FF2B5EF4-FFF2-40B4-BE49-F238E27FC236}">
                <a16:creationId xmlns:a16="http://schemas.microsoft.com/office/drawing/2014/main" id="{D0AFAF28-B661-6233-AD2A-B65F159F2840}"/>
              </a:ext>
            </a:extLst>
          </p:cNvPr>
          <p:cNvCxnSpPr>
            <a:cxnSpLocks/>
            <a:endCxn id="89" idx="0"/>
          </p:cNvCxnSpPr>
          <p:nvPr/>
        </p:nvCxnSpPr>
        <p:spPr>
          <a:xfrm>
            <a:off x="7783662" y="3065551"/>
            <a:ext cx="1029664" cy="130493"/>
          </a:xfrm>
          <a:prstGeom prst="bentConnector2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肘形连接符 108">
            <a:extLst>
              <a:ext uri="{FF2B5EF4-FFF2-40B4-BE49-F238E27FC236}">
                <a16:creationId xmlns:a16="http://schemas.microsoft.com/office/drawing/2014/main" id="{24B4D810-1153-08E4-B3FA-71B88CB26609}"/>
              </a:ext>
            </a:extLst>
          </p:cNvPr>
          <p:cNvCxnSpPr>
            <a:cxnSpLocks/>
            <a:stCxn id="36" idx="1"/>
            <a:endCxn id="94" idx="1"/>
          </p:cNvCxnSpPr>
          <p:nvPr/>
        </p:nvCxnSpPr>
        <p:spPr>
          <a:xfrm rot="10800000" flipH="1" flipV="1">
            <a:off x="6637564" y="3420991"/>
            <a:ext cx="11390" cy="2517424"/>
          </a:xfrm>
          <a:prstGeom prst="bentConnector3">
            <a:avLst>
              <a:gd name="adj1" fmla="val -2007024"/>
            </a:avLst>
          </a:prstGeom>
          <a:ln w="25400"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肘形连接符 111">
            <a:extLst>
              <a:ext uri="{FF2B5EF4-FFF2-40B4-BE49-F238E27FC236}">
                <a16:creationId xmlns:a16="http://schemas.microsoft.com/office/drawing/2014/main" id="{5ED2F67F-63B7-993E-3E16-68423846BDF7}"/>
              </a:ext>
            </a:extLst>
          </p:cNvPr>
          <p:cNvCxnSpPr>
            <a:cxnSpLocks/>
            <a:stCxn id="87" idx="3"/>
            <a:endCxn id="83" idx="3"/>
          </p:cNvCxnSpPr>
          <p:nvPr/>
        </p:nvCxnSpPr>
        <p:spPr>
          <a:xfrm flipH="1">
            <a:off x="9440935" y="3384237"/>
            <a:ext cx="86237" cy="2584799"/>
          </a:xfrm>
          <a:prstGeom prst="bentConnector3">
            <a:avLst>
              <a:gd name="adj1" fmla="val -1143919"/>
            </a:avLst>
          </a:prstGeom>
          <a:ln w="25400">
            <a:solidFill>
              <a:schemeClr val="accent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113">
                <a:extLst>
                  <a:ext uri="{FF2B5EF4-FFF2-40B4-BE49-F238E27FC236}">
                    <a16:creationId xmlns:a16="http://schemas.microsoft.com/office/drawing/2014/main" id="{46904619-8330-9709-1DCC-6A0A0473D332}"/>
                  </a:ext>
                </a:extLst>
              </p:cNvPr>
              <p:cNvSpPr txBox="1"/>
              <p:nvPr/>
            </p:nvSpPr>
            <p:spPr>
              <a:xfrm>
                <a:off x="9692129" y="3648231"/>
                <a:ext cx="597318" cy="376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68" name="文本框 113">
                <a:extLst>
                  <a:ext uri="{FF2B5EF4-FFF2-40B4-BE49-F238E27FC236}">
                    <a16:creationId xmlns:a16="http://schemas.microsoft.com/office/drawing/2014/main" id="{46904619-8330-9709-1DCC-6A0A0473D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129" y="3648231"/>
                <a:ext cx="597318" cy="376898"/>
              </a:xfrm>
              <a:prstGeom prst="rect">
                <a:avLst/>
              </a:prstGeom>
              <a:blipFill>
                <a:blip r:embed="rId37"/>
                <a:stretch>
                  <a:fillRect r="-54167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直线箭头连接符 118">
            <a:extLst>
              <a:ext uri="{FF2B5EF4-FFF2-40B4-BE49-F238E27FC236}">
                <a16:creationId xmlns:a16="http://schemas.microsoft.com/office/drawing/2014/main" id="{46C180A8-4DF3-3207-0C80-D0352DE30417}"/>
              </a:ext>
            </a:extLst>
          </p:cNvPr>
          <p:cNvCxnSpPr>
            <a:cxnSpLocks/>
          </p:cNvCxnSpPr>
          <p:nvPr/>
        </p:nvCxnSpPr>
        <p:spPr>
          <a:xfrm>
            <a:off x="7799082" y="2435980"/>
            <a:ext cx="258048" cy="3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119">
                <a:extLst>
                  <a:ext uri="{FF2B5EF4-FFF2-40B4-BE49-F238E27FC236}">
                    <a16:creationId xmlns:a16="http://schemas.microsoft.com/office/drawing/2014/main" id="{6DFD6DA1-E557-35F8-0541-C9AF2AC1385A}"/>
                  </a:ext>
                </a:extLst>
              </p:cNvPr>
              <p:cNvSpPr txBox="1"/>
              <p:nvPr/>
            </p:nvSpPr>
            <p:spPr>
              <a:xfrm>
                <a:off x="8971874" y="2095009"/>
                <a:ext cx="536594" cy="2844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0" name="文本框 119">
                <a:extLst>
                  <a:ext uri="{FF2B5EF4-FFF2-40B4-BE49-F238E27FC236}">
                    <a16:creationId xmlns:a16="http://schemas.microsoft.com/office/drawing/2014/main" id="{6DFD6DA1-E557-35F8-0541-C9AF2AC13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1874" y="2095009"/>
                <a:ext cx="536594" cy="284437"/>
              </a:xfrm>
              <a:prstGeom prst="rect">
                <a:avLst/>
              </a:prstGeom>
              <a:blipFill>
                <a:blip r:embed="rId38"/>
                <a:stretch>
                  <a:fillRect t="-21739" b="-869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本框 120">
                <a:extLst>
                  <a:ext uri="{FF2B5EF4-FFF2-40B4-BE49-F238E27FC236}">
                    <a16:creationId xmlns:a16="http://schemas.microsoft.com/office/drawing/2014/main" id="{B1F027C7-675D-30E6-83B6-15837D611A4F}"/>
                  </a:ext>
                </a:extLst>
              </p:cNvPr>
              <p:cNvSpPr txBox="1"/>
              <p:nvPr/>
            </p:nvSpPr>
            <p:spPr>
              <a:xfrm>
                <a:off x="9062721" y="2477268"/>
                <a:ext cx="312256" cy="2844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1" name="文本框 120">
                <a:extLst>
                  <a:ext uri="{FF2B5EF4-FFF2-40B4-BE49-F238E27FC236}">
                    <a16:creationId xmlns:a16="http://schemas.microsoft.com/office/drawing/2014/main" id="{B1F027C7-675D-30E6-83B6-15837D611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2721" y="2477268"/>
                <a:ext cx="312256" cy="284437"/>
              </a:xfrm>
              <a:prstGeom prst="rect">
                <a:avLst/>
              </a:prstGeom>
              <a:blipFill>
                <a:blip r:embed="rId39"/>
                <a:stretch>
                  <a:fillRect l="-15385" t="-16667" b="-8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线箭头连接符 121">
            <a:extLst>
              <a:ext uri="{FF2B5EF4-FFF2-40B4-BE49-F238E27FC236}">
                <a16:creationId xmlns:a16="http://schemas.microsoft.com/office/drawing/2014/main" id="{BDAF940A-2178-EB45-2C12-6D51571533EE}"/>
              </a:ext>
            </a:extLst>
          </p:cNvPr>
          <p:cNvCxnSpPr>
            <a:cxnSpLocks/>
          </p:cNvCxnSpPr>
          <p:nvPr/>
        </p:nvCxnSpPr>
        <p:spPr>
          <a:xfrm>
            <a:off x="8701127" y="2446921"/>
            <a:ext cx="258048" cy="3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125">
                <a:extLst>
                  <a:ext uri="{FF2B5EF4-FFF2-40B4-BE49-F238E27FC236}">
                    <a16:creationId xmlns:a16="http://schemas.microsoft.com/office/drawing/2014/main" id="{EB6EF279-473D-0C58-76C7-3BC224A67AD7}"/>
                  </a:ext>
                </a:extLst>
              </p:cNvPr>
              <p:cNvSpPr txBox="1"/>
              <p:nvPr/>
            </p:nvSpPr>
            <p:spPr>
              <a:xfrm>
                <a:off x="8092599" y="1363240"/>
                <a:ext cx="597318" cy="376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73" name="文本框 125">
                <a:extLst>
                  <a:ext uri="{FF2B5EF4-FFF2-40B4-BE49-F238E27FC236}">
                    <a16:creationId xmlns:a16="http://schemas.microsoft.com/office/drawing/2014/main" id="{EB6EF279-473D-0C58-76C7-3BC224A67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2599" y="1363240"/>
                <a:ext cx="597318" cy="376898"/>
              </a:xfrm>
              <a:prstGeom prst="rect">
                <a:avLst/>
              </a:prstGeom>
              <a:blipFill>
                <a:blip r:embed="rId40"/>
                <a:stretch>
                  <a:fillRect r="-52083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肘形连接符 128">
            <a:extLst>
              <a:ext uri="{FF2B5EF4-FFF2-40B4-BE49-F238E27FC236}">
                <a16:creationId xmlns:a16="http://schemas.microsoft.com/office/drawing/2014/main" id="{C2AA2E0D-143A-A736-C00F-5419C9775D3F}"/>
              </a:ext>
            </a:extLst>
          </p:cNvPr>
          <p:cNvCxnSpPr>
            <a:cxnSpLocks/>
            <a:endCxn id="68" idx="2"/>
          </p:cNvCxnSpPr>
          <p:nvPr/>
        </p:nvCxnSpPr>
        <p:spPr>
          <a:xfrm flipV="1">
            <a:off x="9140900" y="4025129"/>
            <a:ext cx="849888" cy="369293"/>
          </a:xfrm>
          <a:prstGeom prst="bentConnector2">
            <a:avLst/>
          </a:prstGeom>
          <a:ln w="25400">
            <a:solidFill>
              <a:schemeClr val="accent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组合 144">
            <a:extLst>
              <a:ext uri="{FF2B5EF4-FFF2-40B4-BE49-F238E27FC236}">
                <a16:creationId xmlns:a16="http://schemas.microsoft.com/office/drawing/2014/main" id="{13A05F03-9E3C-BCB1-C625-93E4BD7DF23F}"/>
              </a:ext>
            </a:extLst>
          </p:cNvPr>
          <p:cNvGrpSpPr/>
          <p:nvPr/>
        </p:nvGrpSpPr>
        <p:grpSpPr>
          <a:xfrm rot="16200000">
            <a:off x="6136022" y="2102152"/>
            <a:ext cx="1217184" cy="642801"/>
            <a:chOff x="3613951" y="3080747"/>
            <a:chExt cx="1217184" cy="642801"/>
          </a:xfrm>
        </p:grpSpPr>
        <p:sp>
          <p:nvSpPr>
            <p:cNvPr id="80" name="流程图: 手动操作 13">
              <a:extLst>
                <a:ext uri="{FF2B5EF4-FFF2-40B4-BE49-F238E27FC236}">
                  <a16:creationId xmlns:a16="http://schemas.microsoft.com/office/drawing/2014/main" id="{B6617BA3-B8F3-121D-F9E1-7CBCE9124C04}"/>
                </a:ext>
              </a:extLst>
            </p:cNvPr>
            <p:cNvSpPr/>
            <p:nvPr/>
          </p:nvSpPr>
          <p:spPr>
            <a:xfrm>
              <a:off x="3613951" y="3080747"/>
              <a:ext cx="1217184" cy="642801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81" name="TextBox 29">
              <a:extLst>
                <a:ext uri="{FF2B5EF4-FFF2-40B4-BE49-F238E27FC236}">
                  <a16:creationId xmlns:a16="http://schemas.microsoft.com/office/drawing/2014/main" id="{D97C98B2-95BF-DAE0-D9DD-9114891AAF67}"/>
                </a:ext>
              </a:extLst>
            </p:cNvPr>
            <p:cNvSpPr txBox="1"/>
            <p:nvPr/>
          </p:nvSpPr>
          <p:spPr>
            <a:xfrm>
              <a:off x="3670169" y="3155777"/>
              <a:ext cx="1096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Encoder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组合 145">
            <a:extLst>
              <a:ext uri="{FF2B5EF4-FFF2-40B4-BE49-F238E27FC236}">
                <a16:creationId xmlns:a16="http://schemas.microsoft.com/office/drawing/2014/main" id="{68F42F35-767C-1F97-93EC-FB680BFD8AA2}"/>
              </a:ext>
            </a:extLst>
          </p:cNvPr>
          <p:cNvGrpSpPr/>
          <p:nvPr/>
        </p:nvGrpSpPr>
        <p:grpSpPr>
          <a:xfrm rot="5400000">
            <a:off x="7782666" y="2072671"/>
            <a:ext cx="1217184" cy="642801"/>
            <a:chOff x="3613951" y="3080747"/>
            <a:chExt cx="1217184" cy="642801"/>
          </a:xfrm>
        </p:grpSpPr>
        <p:sp>
          <p:nvSpPr>
            <p:cNvPr id="78" name="流程图: 手动操作 13">
              <a:extLst>
                <a:ext uri="{FF2B5EF4-FFF2-40B4-BE49-F238E27FC236}">
                  <a16:creationId xmlns:a16="http://schemas.microsoft.com/office/drawing/2014/main" id="{D90E6CDF-81C3-9312-3C28-86532CB2E6C5}"/>
                </a:ext>
              </a:extLst>
            </p:cNvPr>
            <p:cNvSpPr/>
            <p:nvPr/>
          </p:nvSpPr>
          <p:spPr>
            <a:xfrm>
              <a:off x="3613951" y="3080747"/>
              <a:ext cx="1217184" cy="642801"/>
            </a:xfrm>
            <a:prstGeom prst="flowChartManualOperati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  <p:sp>
          <p:nvSpPr>
            <p:cNvPr id="79" name="TextBox 29">
              <a:extLst>
                <a:ext uri="{FF2B5EF4-FFF2-40B4-BE49-F238E27FC236}">
                  <a16:creationId xmlns:a16="http://schemas.microsoft.com/office/drawing/2014/main" id="{5E52F51C-C3B9-2565-A94D-37DF50A0B4C8}"/>
                </a:ext>
              </a:extLst>
            </p:cNvPr>
            <p:cNvSpPr txBox="1"/>
            <p:nvPr/>
          </p:nvSpPr>
          <p:spPr>
            <a:xfrm>
              <a:off x="3670169" y="3155777"/>
              <a:ext cx="1096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Decoder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7" name="肘形连接符 255">
            <a:extLst>
              <a:ext uri="{FF2B5EF4-FFF2-40B4-BE49-F238E27FC236}">
                <a16:creationId xmlns:a16="http://schemas.microsoft.com/office/drawing/2014/main" id="{5CD5F880-59A8-A99C-60C0-667326AE408D}"/>
              </a:ext>
            </a:extLst>
          </p:cNvPr>
          <p:cNvCxnSpPr>
            <a:cxnSpLocks/>
            <a:stCxn id="35" idx="2"/>
            <a:endCxn id="73" idx="1"/>
          </p:cNvCxnSpPr>
          <p:nvPr/>
        </p:nvCxnSpPr>
        <p:spPr>
          <a:xfrm rot="5400000" flipH="1" flipV="1">
            <a:off x="7669137" y="1404313"/>
            <a:ext cx="276085" cy="570839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Rectangle 18">
            <a:extLst>
              <a:ext uri="{FF2B5EF4-FFF2-40B4-BE49-F238E27FC236}">
                <a16:creationId xmlns:a16="http://schemas.microsoft.com/office/drawing/2014/main" id="{B33B2036-7518-725C-E93B-7D12811A2BB8}"/>
              </a:ext>
            </a:extLst>
          </p:cNvPr>
          <p:cNvSpPr/>
          <p:nvPr/>
        </p:nvSpPr>
        <p:spPr>
          <a:xfrm>
            <a:off x="1127448" y="1363240"/>
            <a:ext cx="9586353" cy="499655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3600" dirty="0">
              <a:solidFill>
                <a:schemeClr val="tx1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26351B4-8697-4CFE-69BE-C45FF9FD7F47}"/>
              </a:ext>
            </a:extLst>
          </p:cNvPr>
          <p:cNvSpPr/>
          <p:nvPr/>
        </p:nvSpPr>
        <p:spPr>
          <a:xfrm>
            <a:off x="8190047" y="5724565"/>
            <a:ext cx="1299076" cy="432048"/>
          </a:xfrm>
          <a:prstGeom prst="rect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382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FA89-782D-29B3-E626-5CCB3D61D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E35B80-D5B2-8E74-893C-84333C6E26C5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0A235-64E6-B309-AE59-433E58DC0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7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9C666E-9EA5-4741-B096-5C1997D39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7497E8E-8521-5934-1ED5-E715A49002BA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Causal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</a:t>
            </a:r>
          </a:p>
        </p:txBody>
      </p:sp>
      <p:pic>
        <p:nvPicPr>
          <p:cNvPr id="19" name="Picture 18" descr="A cat lying down looking at the camera&#10;&#10;AI-generated content may be incorrect.">
            <a:extLst>
              <a:ext uri="{FF2B5EF4-FFF2-40B4-BE49-F238E27FC236}">
                <a16:creationId xmlns:a16="http://schemas.microsoft.com/office/drawing/2014/main" id="{9D4FEBA8-71D4-BCD0-A3B4-5D3FDC835AF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" b="1208"/>
          <a:stretch/>
        </p:blipFill>
        <p:spPr>
          <a:xfrm>
            <a:off x="1847528" y="1868398"/>
            <a:ext cx="1008000" cy="100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B28FE8-1985-A062-8B2A-857A51075410}"/>
              </a:ext>
            </a:extLst>
          </p:cNvPr>
          <p:cNvSpPr txBox="1"/>
          <p:nvPr/>
        </p:nvSpPr>
        <p:spPr>
          <a:xfrm>
            <a:off x="263352" y="214156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A47042-1748-DCAC-B13E-4B96185BED91}"/>
              </a:ext>
            </a:extLst>
          </p:cNvPr>
          <p:cNvSpPr txBox="1"/>
          <p:nvPr/>
        </p:nvSpPr>
        <p:spPr>
          <a:xfrm>
            <a:off x="263352" y="339895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A45A5A-446C-5A04-789A-3E87E6CFDA06}"/>
              </a:ext>
            </a:extLst>
          </p:cNvPr>
          <p:cNvSpPr txBox="1"/>
          <p:nvPr/>
        </p:nvSpPr>
        <p:spPr>
          <a:xfrm>
            <a:off x="263352" y="471039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F27A8A1-C206-F799-7834-83FF9F832F8B}"/>
              </a:ext>
            </a:extLst>
          </p:cNvPr>
          <p:cNvSpPr/>
          <p:nvPr/>
        </p:nvSpPr>
        <p:spPr>
          <a:xfrm>
            <a:off x="3863752" y="3049504"/>
            <a:ext cx="1728192" cy="116057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  <a:p>
            <a:pPr algn="ctr"/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lang="en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953D9A97-F86B-0361-48D2-BC88948BB0A5}"/>
              </a:ext>
            </a:extLst>
          </p:cNvPr>
          <p:cNvCxnSpPr>
            <a:cxnSpLocks/>
            <a:stCxn id="19" idx="3"/>
            <a:endCxn id="29" idx="1"/>
          </p:cNvCxnSpPr>
          <p:nvPr/>
        </p:nvCxnSpPr>
        <p:spPr>
          <a:xfrm>
            <a:off x="2855528" y="2372398"/>
            <a:ext cx="1008224" cy="1257393"/>
          </a:xfrm>
          <a:prstGeom prst="curved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50396CCB-720D-B2E7-3038-B08884C46C95}"/>
              </a:ext>
            </a:extLst>
          </p:cNvPr>
          <p:cNvCxnSpPr>
            <a:cxnSpLocks/>
            <a:stCxn id="119" idx="3"/>
            <a:endCxn id="29" idx="1"/>
          </p:cNvCxnSpPr>
          <p:nvPr/>
        </p:nvCxnSpPr>
        <p:spPr>
          <a:xfrm flipV="1">
            <a:off x="2855528" y="3629791"/>
            <a:ext cx="1008224" cy="1311433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24B1C109-9B0A-BF4A-51D0-DAB6EDEB4066}"/>
              </a:ext>
            </a:extLst>
          </p:cNvPr>
          <p:cNvCxnSpPr>
            <a:cxnSpLocks/>
          </p:cNvCxnSpPr>
          <p:nvPr/>
        </p:nvCxnSpPr>
        <p:spPr>
          <a:xfrm>
            <a:off x="2855528" y="3629790"/>
            <a:ext cx="1008224" cy="1"/>
          </a:xfrm>
          <a:prstGeom prst="curved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450E043-E376-BF35-CFCB-743D3681137D}"/>
              </a:ext>
            </a:extLst>
          </p:cNvPr>
          <p:cNvGrpSpPr/>
          <p:nvPr/>
        </p:nvGrpSpPr>
        <p:grpSpPr>
          <a:xfrm>
            <a:off x="5591944" y="3629790"/>
            <a:ext cx="5112568" cy="1"/>
            <a:chOff x="5591944" y="3629790"/>
            <a:chExt cx="5112568" cy="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9C148F3-9360-5851-445E-923436A2EB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1944" y="3629790"/>
              <a:ext cx="72008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18EC34-4BE9-427B-2977-4FBDE33C4FF0}"/>
                </a:ext>
              </a:extLst>
            </p:cNvPr>
            <p:cNvCxnSpPr>
              <a:cxnSpLocks/>
            </p:cNvCxnSpPr>
            <p:nvPr/>
          </p:nvCxnSpPr>
          <p:spPr>
            <a:xfrm>
              <a:off x="7940985" y="3629790"/>
              <a:ext cx="67529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C880AAF-926B-4BAC-17AE-707A0A5D8F67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440" y="3629790"/>
              <a:ext cx="6480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03C1B6E-A928-78F4-255F-2A7D88465B22}"/>
              </a:ext>
            </a:extLst>
          </p:cNvPr>
          <p:cNvGrpSpPr/>
          <p:nvPr/>
        </p:nvGrpSpPr>
        <p:grpSpPr>
          <a:xfrm>
            <a:off x="8616280" y="2784676"/>
            <a:ext cx="1414347" cy="1690229"/>
            <a:chOff x="4393621" y="4241812"/>
            <a:chExt cx="1414347" cy="1690229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A259DBDD-CBCA-9E22-0A0F-8A34A8699281}"/>
                </a:ext>
              </a:extLst>
            </p:cNvPr>
            <p:cNvSpPr/>
            <p:nvPr/>
          </p:nvSpPr>
          <p:spPr>
            <a:xfrm>
              <a:off x="4393621" y="4241812"/>
              <a:ext cx="1414347" cy="1690229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14946F5-F70D-E15F-362D-9BCB6583398E}"/>
                </a:ext>
              </a:extLst>
            </p:cNvPr>
            <p:cNvSpPr/>
            <p:nvPr/>
          </p:nvSpPr>
          <p:spPr>
            <a:xfrm>
              <a:off x="4583832" y="4333343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AA23EA5-F0F4-52F5-EE29-29407B053845}"/>
                </a:ext>
              </a:extLst>
            </p:cNvPr>
            <p:cNvSpPr/>
            <p:nvPr/>
          </p:nvSpPr>
          <p:spPr>
            <a:xfrm>
              <a:off x="5303912" y="4621375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E4F019D-3732-A120-070E-AE751C6E38A8}"/>
                </a:ext>
              </a:extLst>
            </p:cNvPr>
            <p:cNvSpPr/>
            <p:nvPr/>
          </p:nvSpPr>
          <p:spPr>
            <a:xfrm>
              <a:off x="4583832" y="4909407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5878F99-A5A1-E580-F1FC-29A1934110E1}"/>
                </a:ext>
              </a:extLst>
            </p:cNvPr>
            <p:cNvSpPr/>
            <p:nvPr/>
          </p:nvSpPr>
          <p:spPr>
            <a:xfrm>
              <a:off x="5303872" y="5197439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F451B8-395D-050F-5073-4BC5DB6D4B13}"/>
                </a:ext>
              </a:extLst>
            </p:cNvPr>
            <p:cNvSpPr/>
            <p:nvPr/>
          </p:nvSpPr>
          <p:spPr>
            <a:xfrm>
              <a:off x="4583832" y="5485471"/>
              <a:ext cx="360000" cy="36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281F591-71D5-37CF-8BF1-0CB9BD5BD046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>
              <a:off x="4943832" y="4525247"/>
              <a:ext cx="360080" cy="2761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862643D0-C0DD-235C-A737-B581195283DF}"/>
                </a:ext>
              </a:extLst>
            </p:cNvPr>
            <p:cNvCxnSpPr>
              <a:cxnSpLocks/>
              <a:endCxn id="70" idx="2"/>
            </p:cNvCxnSpPr>
            <p:nvPr/>
          </p:nvCxnSpPr>
          <p:spPr>
            <a:xfrm>
              <a:off x="4947044" y="4519099"/>
              <a:ext cx="356828" cy="8583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9E7DF9E-C3C4-91EF-AF90-3099CEACFEFE}"/>
                </a:ext>
              </a:extLst>
            </p:cNvPr>
            <p:cNvCxnSpPr>
              <a:cxnSpLocks/>
              <a:endCxn id="70" idx="2"/>
            </p:cNvCxnSpPr>
            <p:nvPr/>
          </p:nvCxnSpPr>
          <p:spPr>
            <a:xfrm>
              <a:off x="4947044" y="5091207"/>
              <a:ext cx="356828" cy="286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25228F1-7F57-6A0D-DEFF-1D5EC58493D6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V="1">
              <a:off x="4950256" y="4801375"/>
              <a:ext cx="353656" cy="2974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D1C69CF6-6D3A-1A85-0D93-B76394C47D0C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V="1">
              <a:off x="4953468" y="4801375"/>
              <a:ext cx="350444" cy="8734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84D61D0-1034-25E3-2B29-312ECE5AC52C}"/>
                </a:ext>
              </a:extLst>
            </p:cNvPr>
            <p:cNvCxnSpPr>
              <a:cxnSpLocks/>
              <a:stCxn id="71" idx="6"/>
              <a:endCxn id="70" idx="2"/>
            </p:cNvCxnSpPr>
            <p:nvPr/>
          </p:nvCxnSpPr>
          <p:spPr>
            <a:xfrm flipV="1">
              <a:off x="4943832" y="5377439"/>
              <a:ext cx="360040" cy="2880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2B0B9F-0245-5546-7444-A76D67B5AA1A}"/>
              </a:ext>
            </a:extLst>
          </p:cNvPr>
          <p:cNvGrpSpPr/>
          <p:nvPr/>
        </p:nvGrpSpPr>
        <p:grpSpPr>
          <a:xfrm>
            <a:off x="10704512" y="2177086"/>
            <a:ext cx="648072" cy="2905408"/>
            <a:chOff x="10704512" y="2177086"/>
            <a:chExt cx="648072" cy="2905408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34CA5D1F-D515-D7DF-00F6-0EF4ACFFD39D}"/>
                </a:ext>
              </a:extLst>
            </p:cNvPr>
            <p:cNvSpPr/>
            <p:nvPr/>
          </p:nvSpPr>
          <p:spPr>
            <a:xfrm>
              <a:off x="10704512" y="2177086"/>
              <a:ext cx="648072" cy="2905408"/>
            </a:xfrm>
            <a:prstGeom prst="roundRect">
              <a:avLst>
                <a:gd name="adj" fmla="val 30545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6A6E49F-167E-05AB-71C1-38A12E47A56E}"/>
                </a:ext>
              </a:extLst>
            </p:cNvPr>
            <p:cNvSpPr/>
            <p:nvPr/>
          </p:nvSpPr>
          <p:spPr>
            <a:xfrm>
              <a:off x="10884532" y="2384943"/>
              <a:ext cx="288032" cy="576000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50F715E-EC43-DF42-3EC6-89FE4E4A7E25}"/>
                </a:ext>
              </a:extLst>
            </p:cNvPr>
            <p:cNvSpPr/>
            <p:nvPr/>
          </p:nvSpPr>
          <p:spPr>
            <a:xfrm>
              <a:off x="10884532" y="3341790"/>
              <a:ext cx="288032" cy="576000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B111939-1757-0F9B-6A8B-B147212738BC}"/>
                </a:ext>
              </a:extLst>
            </p:cNvPr>
            <p:cNvSpPr/>
            <p:nvPr/>
          </p:nvSpPr>
          <p:spPr>
            <a:xfrm>
              <a:off x="10884532" y="4298637"/>
              <a:ext cx="288032" cy="57600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08" name="Left Brace 107">
            <a:extLst>
              <a:ext uri="{FF2B5EF4-FFF2-40B4-BE49-F238E27FC236}">
                <a16:creationId xmlns:a16="http://schemas.microsoft.com/office/drawing/2014/main" id="{650234EA-2C53-B553-2365-56821BC59847}"/>
              </a:ext>
            </a:extLst>
          </p:cNvPr>
          <p:cNvSpPr/>
          <p:nvPr/>
        </p:nvSpPr>
        <p:spPr>
          <a:xfrm rot="16200000" flipV="1">
            <a:off x="1661317" y="4695331"/>
            <a:ext cx="398586" cy="2042388"/>
          </a:xfrm>
          <a:prstGeom prst="leftBrace">
            <a:avLst>
              <a:gd name="adj1" fmla="val 57559"/>
              <a:gd name="adj2" fmla="val 50000"/>
            </a:avLst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3D65D74-6722-9244-BE97-3BB95D761DCB}"/>
                  </a:ext>
                </a:extLst>
              </p:cNvPr>
              <p:cNvSpPr txBox="1"/>
              <p:nvPr/>
            </p:nvSpPr>
            <p:spPr>
              <a:xfrm>
                <a:off x="744486" y="5958210"/>
                <a:ext cx="2399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Latent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variable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𝐳</m:t>
                    </m:r>
                  </m:oMath>
                </a14:m>
                <a:endParaRPr lang="en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3D65D74-6722-9244-BE97-3BB95D761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86" y="5958210"/>
                <a:ext cx="2399186" cy="461665"/>
              </a:xfrm>
              <a:prstGeom prst="rect">
                <a:avLst/>
              </a:prstGeom>
              <a:blipFill>
                <a:blip r:embed="rId6"/>
                <a:stretch>
                  <a:fillRect l="-4211"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Left Brace 109">
            <a:extLst>
              <a:ext uri="{FF2B5EF4-FFF2-40B4-BE49-F238E27FC236}">
                <a16:creationId xmlns:a16="http://schemas.microsoft.com/office/drawing/2014/main" id="{4023C32D-D867-3944-5EB9-0822B8380E2E}"/>
              </a:ext>
            </a:extLst>
          </p:cNvPr>
          <p:cNvSpPr/>
          <p:nvPr/>
        </p:nvSpPr>
        <p:spPr>
          <a:xfrm rot="16200000" flipV="1">
            <a:off x="5056194" y="4155933"/>
            <a:ext cx="398586" cy="3121185"/>
          </a:xfrm>
          <a:prstGeom prst="leftBrace">
            <a:avLst>
              <a:gd name="adj1" fmla="val 57559"/>
              <a:gd name="adj2" fmla="val 50000"/>
            </a:avLst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3F3BA51-1315-C2EA-A644-97D5AEE4CE93}"/>
                  </a:ext>
                </a:extLst>
              </p:cNvPr>
              <p:cNvSpPr txBox="1"/>
              <p:nvPr/>
            </p:nvSpPr>
            <p:spPr>
              <a:xfrm>
                <a:off x="4055894" y="5958210"/>
                <a:ext cx="2399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𝐱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𝐳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3F3BA51-1315-C2EA-A644-97D5AEE4C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894" y="5958210"/>
                <a:ext cx="239918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Left Brace 113">
            <a:extLst>
              <a:ext uri="{FF2B5EF4-FFF2-40B4-BE49-F238E27FC236}">
                <a16:creationId xmlns:a16="http://schemas.microsoft.com/office/drawing/2014/main" id="{CFB4CCFE-85EC-D5B0-1F7E-4DBE94902A9C}"/>
              </a:ext>
            </a:extLst>
          </p:cNvPr>
          <p:cNvSpPr/>
          <p:nvPr/>
        </p:nvSpPr>
        <p:spPr>
          <a:xfrm rot="16200000" flipV="1">
            <a:off x="9185492" y="4083924"/>
            <a:ext cx="398586" cy="3265202"/>
          </a:xfrm>
          <a:prstGeom prst="leftBrace">
            <a:avLst>
              <a:gd name="adj1" fmla="val 57559"/>
              <a:gd name="adj2" fmla="val 50000"/>
            </a:avLst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B00E7C9D-66C4-132E-83EE-BFB87D06436F}"/>
                  </a:ext>
                </a:extLst>
              </p:cNvPr>
              <p:cNvSpPr txBox="1"/>
              <p:nvPr/>
            </p:nvSpPr>
            <p:spPr>
              <a:xfrm>
                <a:off x="8233318" y="5958210"/>
                <a:ext cx="2399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𝐳</m:t>
                          </m:r>
                        </m:e>
                      </m:acc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𝐱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B00E7C9D-66C4-132E-83EE-BFB87D064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318" y="5958210"/>
                <a:ext cx="2399186" cy="461665"/>
              </a:xfrm>
              <a:prstGeom prst="rect">
                <a:avLst/>
              </a:prstGeom>
              <a:blipFill>
                <a:blip r:embed="rId8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7" name="Picture 116">
            <a:extLst>
              <a:ext uri="{FF2B5EF4-FFF2-40B4-BE49-F238E27FC236}">
                <a16:creationId xmlns:a16="http://schemas.microsoft.com/office/drawing/2014/main" id="{D5CD00B2-F618-546C-08E3-5B89414D02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31" y="3125790"/>
            <a:ext cx="1008000" cy="100800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C5BB4DD-6414-35DB-90FB-37FA3332E3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437224"/>
            <a:ext cx="1008000" cy="100800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814532B5-728D-7BD9-2EEC-1F3C18C0E3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2024" y="2819790"/>
            <a:ext cx="1614630" cy="1620000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E6608DAE-16A9-EBEA-1496-D7F1CA240D44}"/>
              </a:ext>
            </a:extLst>
          </p:cNvPr>
          <p:cNvSpPr/>
          <p:nvPr/>
        </p:nvSpPr>
        <p:spPr>
          <a:xfrm>
            <a:off x="1271464" y="2091420"/>
            <a:ext cx="288032" cy="576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BAD8573-BEBB-9219-6778-0015746AE13A}"/>
              </a:ext>
            </a:extLst>
          </p:cNvPr>
          <p:cNvSpPr/>
          <p:nvPr/>
        </p:nvSpPr>
        <p:spPr>
          <a:xfrm>
            <a:off x="1288697" y="3353658"/>
            <a:ext cx="288032" cy="57600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F084747-A457-8F29-3B3B-3E8547D58C23}"/>
              </a:ext>
            </a:extLst>
          </p:cNvPr>
          <p:cNvSpPr/>
          <p:nvPr/>
        </p:nvSpPr>
        <p:spPr>
          <a:xfrm>
            <a:off x="1271464" y="4656350"/>
            <a:ext cx="288032" cy="57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167D6C-6BC3-A792-2D8A-AEACAD8762F0}"/>
                  </a:ext>
                </a:extLst>
              </p:cNvPr>
              <p:cNvSpPr txBox="1"/>
              <p:nvPr/>
            </p:nvSpPr>
            <p:spPr>
              <a:xfrm>
                <a:off x="4483002" y="4551511"/>
                <a:ext cx="50599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167D6C-6BC3-A792-2D8A-AEACAD876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002" y="4551511"/>
                <a:ext cx="505998" cy="461665"/>
              </a:xfrm>
              <a:prstGeom prst="rect">
                <a:avLst/>
              </a:prstGeom>
              <a:blipFill>
                <a:blip r:embed="rId12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1B3D02-F05C-A3F9-88F8-B2549BE1010C}"/>
                  </a:ext>
                </a:extLst>
              </p:cNvPr>
              <p:cNvSpPr txBox="1"/>
              <p:nvPr/>
            </p:nvSpPr>
            <p:spPr>
              <a:xfrm>
                <a:off x="9131786" y="4551511"/>
                <a:ext cx="50599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1B3D02-F05C-A3F9-88F8-B2549BE10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786" y="4551511"/>
                <a:ext cx="505998" cy="461665"/>
              </a:xfrm>
              <a:prstGeom prst="rect">
                <a:avLst/>
              </a:prstGeom>
              <a:blipFill>
                <a:blip r:embed="rId13"/>
                <a:stretch>
                  <a:fillRect l="-2500" r="-27500" b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3">
            <a:extLst>
              <a:ext uri="{FF2B5EF4-FFF2-40B4-BE49-F238E27FC236}">
                <a16:creationId xmlns:a16="http://schemas.microsoft.com/office/drawing/2014/main" id="{D2D0B9CD-C9CC-A659-3F4E-57102E4D3999}"/>
              </a:ext>
            </a:extLst>
          </p:cNvPr>
          <p:cNvSpPr txBox="1"/>
          <p:nvPr/>
        </p:nvSpPr>
        <p:spPr>
          <a:xfrm>
            <a:off x="263353" y="836712"/>
            <a:ext cx="11592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 representation learning aims to invert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ground-truth causal factors.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F7774-7FEE-C370-704B-542BE5B8DDF0}"/>
              </a:ext>
            </a:extLst>
          </p:cNvPr>
          <p:cNvSpPr txBox="1"/>
          <p:nvPr/>
        </p:nvSpPr>
        <p:spPr>
          <a:xfrm>
            <a:off x="5159896" y="1916832"/>
            <a:ext cx="2077738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Equivalent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19F8DDBC-6F7E-A9D6-3939-2484D2099FC6}"/>
              </a:ext>
            </a:extLst>
          </p:cNvPr>
          <p:cNvSpPr/>
          <p:nvPr/>
        </p:nvSpPr>
        <p:spPr>
          <a:xfrm flipH="1">
            <a:off x="1242119" y="2144322"/>
            <a:ext cx="7728954" cy="3127369"/>
          </a:xfrm>
          <a:prstGeom prst="arc">
            <a:avLst>
              <a:gd name="adj1" fmla="val 16200000"/>
              <a:gd name="adj2" fmla="val 21177261"/>
            </a:avLst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    </a:t>
            </a:r>
            <a:endParaRPr lang="en-CN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8CE454BB-B65A-7C22-DDA6-8FCCCC40F835}"/>
              </a:ext>
            </a:extLst>
          </p:cNvPr>
          <p:cNvSpPr/>
          <p:nvPr/>
        </p:nvSpPr>
        <p:spPr>
          <a:xfrm>
            <a:off x="3431704" y="2137835"/>
            <a:ext cx="7728954" cy="3127369"/>
          </a:xfrm>
          <a:prstGeom prst="arc">
            <a:avLst>
              <a:gd name="adj1" fmla="val 16200000"/>
              <a:gd name="adj2" fmla="val 21177261"/>
            </a:avLst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7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4A8F9-DAD3-1F6B-431A-B4E2A66BD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FFCA26-406B-18DB-D8AC-E596C0A7DB51}"/>
              </a:ext>
            </a:extLst>
          </p:cNvPr>
          <p:cNvSpPr/>
          <p:nvPr/>
        </p:nvSpPr>
        <p:spPr>
          <a:xfrm>
            <a:off x="50089" y="6464894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5E56D7-6AA2-94B7-E3AA-CC1AE91FF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8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0FDD4E-F4EA-EF06-0A2E-F1723D4FC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901D908-2E0E-2447-7242-F10BAAACEB67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Identifiability</a:t>
            </a:r>
          </a:p>
          <a:p>
            <a:pPr algn="l"/>
            <a:endParaRPr lang="en-US" altLang="zh-CN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0142BCA-B3CD-B132-273F-D2C1E62F3728}"/>
                  </a:ext>
                </a:extLst>
              </p:cNvPr>
              <p:cNvSpPr/>
              <p:nvPr/>
            </p:nvSpPr>
            <p:spPr>
              <a:xfrm>
                <a:off x="1631504" y="3288879"/>
                <a:ext cx="9361040" cy="1402432"/>
              </a:xfrm>
              <a:prstGeom prst="round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chemeClr val="tx1"/>
                    </a:solidFill>
                  </a:rPr>
                  <a:t>Definition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: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A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statistical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model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ℙ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sub>
                        </m:sSub>
                        <m:r>
                          <a:rPr lang="zh-CN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zh-CN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𝐳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is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identifiable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if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endParaRPr lang="en-CN" sz="2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N" sz="2800" dirty="0">
                          <a:solidFill>
                            <a:schemeClr val="tx1"/>
                          </a:solidFill>
                        </a:rPr>
                        <m:t>∀</m:t>
                      </m:r>
                      <m:r>
                        <a:rPr lang="en-US" altLang="zh-CN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𝐳</m:t>
                      </m:r>
                      <m:r>
                        <a:rPr lang="en-US" altLang="zh-CN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CN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𝐳</m:t>
                          </m:r>
                        </m:e>
                      </m:acc>
                      <m:r>
                        <a:rPr lang="en-US" altLang="zh-CN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altLang="zh-CN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2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e>
                        <m:sub>
                          <m:r>
                            <a:rPr lang="en-US" altLang="zh-CN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𝐳</m:t>
                          </m:r>
                        </m:sub>
                      </m:sSub>
                      <m:r>
                        <a:rPr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altLang="zh-CN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𝐳</m:t>
                              </m:r>
                            </m:e>
                          </m:acc>
                        </m:sub>
                      </m:sSub>
                      <m:r>
                        <a:rPr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altLang="zh-CN" sz="2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𝐳</m:t>
                      </m:r>
                      <m:r>
                        <a:rPr lang="zh-CN" alt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zh-CN" alt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altLang="zh-CN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𝐳</m:t>
                          </m:r>
                        </m:e>
                      </m:acc>
                    </m:oMath>
                  </m:oMathPara>
                </a14:m>
                <a:endParaRPr lang="en-C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0142BCA-B3CD-B132-273F-D2C1E62F3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3288879"/>
                <a:ext cx="9361040" cy="1402432"/>
              </a:xfrm>
              <a:prstGeom prst="roundRect">
                <a:avLst/>
              </a:prstGeom>
              <a:blipFill>
                <a:blip r:embed="rId5"/>
                <a:stretch>
                  <a:fillRect l="-541" b="-870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2092193-4BF1-2C24-C0B5-2969D3568563}"/>
              </a:ext>
            </a:extLst>
          </p:cNvPr>
          <p:cNvSpPr txBox="1"/>
          <p:nvPr/>
        </p:nvSpPr>
        <p:spPr>
          <a:xfrm>
            <a:off x="2433140" y="2636912"/>
            <a:ext cx="3657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Observed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r>
              <a:rPr lang="en-US" altLang="zh-CN" sz="2400" dirty="0"/>
              <a:t>distribution</a:t>
            </a:r>
            <a:endParaRPr lang="en-CN" sz="2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80AEF0-5C9D-0215-03B8-3B2ECF6EEA26}"/>
              </a:ext>
            </a:extLst>
          </p:cNvPr>
          <p:cNvCxnSpPr>
            <a:cxnSpLocks/>
          </p:cNvCxnSpPr>
          <p:nvPr/>
        </p:nvCxnSpPr>
        <p:spPr>
          <a:xfrm>
            <a:off x="5951984" y="3120788"/>
            <a:ext cx="293847" cy="368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AA0DE4-43C9-977D-F489-DDC47BBDB442}"/>
              </a:ext>
            </a:extLst>
          </p:cNvPr>
          <p:cNvSpPr txBox="1"/>
          <p:nvPr/>
        </p:nvSpPr>
        <p:spPr>
          <a:xfrm>
            <a:off x="6381970" y="2636912"/>
            <a:ext cx="446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Para</a:t>
            </a:r>
            <a:r>
              <a:rPr lang="en-US" altLang="zh-CN" sz="2400" dirty="0"/>
              <a:t>meter</a:t>
            </a:r>
            <a:r>
              <a:rPr lang="zh-CN" altLang="en-US" sz="2400" dirty="0"/>
              <a:t> </a:t>
            </a:r>
            <a:r>
              <a:rPr lang="en-US" altLang="zh-CN" sz="2400" dirty="0"/>
              <a:t>(representation) space</a:t>
            </a:r>
            <a:endParaRPr lang="en-CN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17A972-C872-F516-4B2F-56DCEC1A4D58}"/>
              </a:ext>
            </a:extLst>
          </p:cNvPr>
          <p:cNvCxnSpPr>
            <a:cxnSpLocks/>
          </p:cNvCxnSpPr>
          <p:nvPr/>
        </p:nvCxnSpPr>
        <p:spPr>
          <a:xfrm flipH="1">
            <a:off x="7689724" y="3120788"/>
            <a:ext cx="350492" cy="368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E3DCB-CF58-68B7-5EEB-BCDC1EAF9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297" y="1054454"/>
            <a:ext cx="1146185" cy="1149997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501405B-6818-4974-155A-146C27750786}"/>
              </a:ext>
            </a:extLst>
          </p:cNvPr>
          <p:cNvSpPr/>
          <p:nvPr/>
        </p:nvSpPr>
        <p:spPr>
          <a:xfrm>
            <a:off x="911424" y="5165924"/>
            <a:ext cx="2628867" cy="98487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Component-wise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Identifiability</a:t>
            </a:r>
            <a:endParaRPr lang="en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87FDC6-CFFD-E68F-41A8-FD064AAD3CF7}"/>
              </a:ext>
            </a:extLst>
          </p:cNvPr>
          <p:cNvGrpSpPr/>
          <p:nvPr/>
        </p:nvGrpSpPr>
        <p:grpSpPr>
          <a:xfrm>
            <a:off x="4299798" y="5849466"/>
            <a:ext cx="2538502" cy="375338"/>
            <a:chOff x="4299798" y="5849466"/>
            <a:chExt cx="2538502" cy="375338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4D9727DB-09B5-91BD-B45D-7125FE434E54}"/>
                </a:ext>
              </a:extLst>
            </p:cNvPr>
            <p:cNvSpPr/>
            <p:nvPr/>
          </p:nvSpPr>
          <p:spPr>
            <a:xfrm rot="16200000" flipH="1">
              <a:off x="5381380" y="4767884"/>
              <a:ext cx="375338" cy="2538502"/>
            </a:xfrm>
            <a:prstGeom prst="roundRect">
              <a:avLst>
                <a:gd name="adj" fmla="val 30545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D19AB4-766B-245F-7E29-811A81581AA8}"/>
                </a:ext>
              </a:extLst>
            </p:cNvPr>
            <p:cNvSpPr/>
            <p:nvPr/>
          </p:nvSpPr>
          <p:spPr>
            <a:xfrm rot="16200000" flipH="1">
              <a:off x="4649628" y="5785505"/>
              <a:ext cx="166817" cy="503261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131EC0-9E42-1545-9D7D-505FAC5049DD}"/>
                </a:ext>
              </a:extLst>
            </p:cNvPr>
            <p:cNvSpPr/>
            <p:nvPr/>
          </p:nvSpPr>
          <p:spPr>
            <a:xfrm rot="16200000" flipH="1">
              <a:off x="5485641" y="5785505"/>
              <a:ext cx="166817" cy="5032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CD39BD0-F0B6-6FEC-5C82-EA73F2237924}"/>
                </a:ext>
              </a:extLst>
            </p:cNvPr>
            <p:cNvSpPr/>
            <p:nvPr/>
          </p:nvSpPr>
          <p:spPr>
            <a:xfrm rot="16200000" flipH="1">
              <a:off x="6321653" y="5785505"/>
              <a:ext cx="166817" cy="50326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C75F6C2-84CD-F0F5-7B92-F4F12A62B8B2}"/>
              </a:ext>
            </a:extLst>
          </p:cNvPr>
          <p:cNvGrpSpPr/>
          <p:nvPr/>
        </p:nvGrpSpPr>
        <p:grpSpPr>
          <a:xfrm>
            <a:off x="4299798" y="5049472"/>
            <a:ext cx="2538502" cy="375338"/>
            <a:chOff x="4299798" y="5049472"/>
            <a:chExt cx="2538502" cy="37533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59BEE78D-26C5-7164-2CFC-B6428660B388}"/>
                </a:ext>
              </a:extLst>
            </p:cNvPr>
            <p:cNvSpPr/>
            <p:nvPr/>
          </p:nvSpPr>
          <p:spPr>
            <a:xfrm rot="16200000" flipH="1">
              <a:off x="5381380" y="3967890"/>
              <a:ext cx="375338" cy="2538502"/>
            </a:xfrm>
            <a:prstGeom prst="roundRect">
              <a:avLst>
                <a:gd name="adj" fmla="val 30545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D93D1B4-68DE-D909-FE91-0F1693B3D799}"/>
                </a:ext>
              </a:extLst>
            </p:cNvPr>
            <p:cNvSpPr/>
            <p:nvPr/>
          </p:nvSpPr>
          <p:spPr>
            <a:xfrm rot="16200000" flipH="1">
              <a:off x="4649628" y="4985511"/>
              <a:ext cx="166817" cy="503261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0959608-531E-E8BE-7434-8F691D14F221}"/>
                </a:ext>
              </a:extLst>
            </p:cNvPr>
            <p:cNvSpPr/>
            <p:nvPr/>
          </p:nvSpPr>
          <p:spPr>
            <a:xfrm rot="16200000" flipH="1">
              <a:off x="5485641" y="4985511"/>
              <a:ext cx="166817" cy="503261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FD13A4D-7C9D-1F6A-DED1-C2E5BC725A00}"/>
                </a:ext>
              </a:extLst>
            </p:cNvPr>
            <p:cNvSpPr/>
            <p:nvPr/>
          </p:nvSpPr>
          <p:spPr>
            <a:xfrm rot="16200000" flipH="1">
              <a:off x="6321653" y="4985511"/>
              <a:ext cx="166817" cy="503261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0B1C9D4-A1DA-41B5-EDA3-B5FE561B99F4}"/>
                  </a:ext>
                </a:extLst>
              </p:cNvPr>
              <p:cNvSpPr txBox="1"/>
              <p:nvPr/>
            </p:nvSpPr>
            <p:spPr>
              <a:xfrm>
                <a:off x="3823187" y="4984370"/>
                <a:ext cx="3864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𝐳</m:t>
                      </m:r>
                    </m:oMath>
                  </m:oMathPara>
                </a14:m>
                <a:endParaRPr lang="en-CN" b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0B1C9D4-A1DA-41B5-EDA3-B5FE561B9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187" y="4984370"/>
                <a:ext cx="38645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613DA4-E07C-11BA-9E8A-365AB6BAFDA7}"/>
                  </a:ext>
                </a:extLst>
              </p:cNvPr>
              <p:cNvSpPr txBox="1"/>
              <p:nvPr/>
            </p:nvSpPr>
            <p:spPr>
              <a:xfrm>
                <a:off x="3823187" y="5806302"/>
                <a:ext cx="3864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</m:acc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613DA4-E07C-11BA-9E8A-365AB6BAF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187" y="5806302"/>
                <a:ext cx="38645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9E4E0FC-9082-A9DA-4DBE-6DBCA925FED1}"/>
              </a:ext>
            </a:extLst>
          </p:cNvPr>
          <p:cNvCxnSpPr>
            <a:cxnSpLocks/>
            <a:stCxn id="50" idx="3"/>
            <a:endCxn id="29" idx="1"/>
          </p:cNvCxnSpPr>
          <p:nvPr/>
        </p:nvCxnSpPr>
        <p:spPr>
          <a:xfrm flipH="1">
            <a:off x="5569050" y="5320550"/>
            <a:ext cx="836012" cy="6331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FF4C295-27F1-EE73-22AB-1E209BF1E21A}"/>
              </a:ext>
            </a:extLst>
          </p:cNvPr>
          <p:cNvCxnSpPr>
            <a:cxnSpLocks/>
          </p:cNvCxnSpPr>
          <p:nvPr/>
        </p:nvCxnSpPr>
        <p:spPr>
          <a:xfrm flipH="1">
            <a:off x="4701772" y="5334309"/>
            <a:ext cx="836012" cy="6331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D3A6699-A60C-8643-0E53-4D4F0CE449F3}"/>
              </a:ext>
            </a:extLst>
          </p:cNvPr>
          <p:cNvCxnSpPr>
            <a:cxnSpLocks/>
            <a:stCxn id="48" idx="3"/>
            <a:endCxn id="30" idx="1"/>
          </p:cNvCxnSpPr>
          <p:nvPr/>
        </p:nvCxnSpPr>
        <p:spPr>
          <a:xfrm>
            <a:off x="4733037" y="5320550"/>
            <a:ext cx="1672025" cy="6331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FA11321-9258-5B3D-689B-88F3FF0D5FBD}"/>
                  </a:ext>
                </a:extLst>
              </p:cNvPr>
              <p:cNvSpPr txBox="1"/>
              <p:nvPr/>
            </p:nvSpPr>
            <p:spPr>
              <a:xfrm>
                <a:off x="7012242" y="5329965"/>
                <a:ext cx="232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CN" sz="2400"/>
                            <m:t>○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FA11321-9258-5B3D-689B-88F3FF0D5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242" y="5329965"/>
                <a:ext cx="2326240" cy="461665"/>
              </a:xfrm>
              <a:prstGeom prst="rect">
                <a:avLst/>
              </a:prstGeom>
              <a:blipFill>
                <a:blip r:embed="rId9"/>
                <a:stretch>
                  <a:fillRect l="-2717" r="-1630" b="-184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red line on a black background&#10;&#10;AI-generated content may be incorrect.">
            <a:extLst>
              <a:ext uri="{FF2B5EF4-FFF2-40B4-BE49-F238E27FC236}">
                <a16:creationId xmlns:a16="http://schemas.microsoft.com/office/drawing/2014/main" id="{0CB91CC0-4B89-32FE-FDC8-772895F2B67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38409"/>
          <a:stretch/>
        </p:blipFill>
        <p:spPr>
          <a:xfrm>
            <a:off x="3302537" y="901156"/>
            <a:ext cx="2333178" cy="17450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02A70B-B7FA-2EAD-9622-292E2E77CE47}"/>
                  </a:ext>
                </a:extLst>
              </p:cNvPr>
              <p:cNvSpPr txBox="1"/>
              <p:nvPr/>
            </p:nvSpPr>
            <p:spPr>
              <a:xfrm>
                <a:off x="9956034" y="5076890"/>
                <a:ext cx="309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CN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02A70B-B7FA-2EAD-9622-292E2E77C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6034" y="5076890"/>
                <a:ext cx="30960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FEAEDB3-AA43-29F9-C9F4-14CEBDD739F6}"/>
                  </a:ext>
                </a:extLst>
              </p:cNvPr>
              <p:cNvSpPr txBox="1"/>
              <p:nvPr/>
            </p:nvSpPr>
            <p:spPr>
              <a:xfrm>
                <a:off x="10503308" y="5076890"/>
                <a:ext cx="309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CN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FEAEDB3-AA43-29F9-C9F4-14CEBDD73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308" y="5076890"/>
                <a:ext cx="30960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19CDEF8-5DDD-7AF8-EFD1-CB55C72E7DC8}"/>
                  </a:ext>
                </a:extLst>
              </p:cNvPr>
              <p:cNvSpPr txBox="1"/>
              <p:nvPr/>
            </p:nvSpPr>
            <p:spPr>
              <a:xfrm>
                <a:off x="11050581" y="5076890"/>
                <a:ext cx="309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CN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19CDEF8-5DDD-7AF8-EFD1-CB55C72E7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0581" y="5076890"/>
                <a:ext cx="30960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5823AB6-4E7F-3C14-55AA-D4EBE0017C1A}"/>
                  </a:ext>
                </a:extLst>
              </p:cNvPr>
              <p:cNvSpPr txBox="1"/>
              <p:nvPr/>
            </p:nvSpPr>
            <p:spPr>
              <a:xfrm>
                <a:off x="10878109" y="5651956"/>
                <a:ext cx="7341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N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5823AB6-4E7F-3C14-55AA-D4EBE0017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8109" y="5651956"/>
                <a:ext cx="734109" cy="369332"/>
              </a:xfrm>
              <a:prstGeom prst="rect">
                <a:avLst/>
              </a:prstGeom>
              <a:blipFill>
                <a:blip r:embed="rId1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CDA4204-6D7C-0E9D-7AB7-4113AE9AEED8}"/>
                  </a:ext>
                </a:extLst>
              </p:cNvPr>
              <p:cNvSpPr txBox="1"/>
              <p:nvPr/>
            </p:nvSpPr>
            <p:spPr>
              <a:xfrm>
                <a:off x="9842538" y="5651956"/>
                <a:ext cx="6696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CN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CDA4204-6D7C-0E9D-7AB7-4113AE9AE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538" y="5651956"/>
                <a:ext cx="669649" cy="369332"/>
              </a:xfrm>
              <a:prstGeom prst="rect">
                <a:avLst/>
              </a:prstGeom>
              <a:blipFill>
                <a:blip r:embed="rId15"/>
                <a:stretch>
                  <a:fillRect l="-1887" r="-1887" b="-129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4B16FA-745C-1757-C71D-1956D5E7625A}"/>
                  </a:ext>
                </a:extLst>
              </p:cNvPr>
              <p:cNvSpPr txBox="1"/>
              <p:nvPr/>
            </p:nvSpPr>
            <p:spPr>
              <a:xfrm>
                <a:off x="10366505" y="5651956"/>
                <a:ext cx="6696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en-CN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4B16FA-745C-1757-C71D-1956D5E76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6505" y="5651956"/>
                <a:ext cx="669649" cy="369332"/>
              </a:xfrm>
              <a:prstGeom prst="rect">
                <a:avLst/>
              </a:prstGeom>
              <a:blipFill>
                <a:blip r:embed="rId1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EEC3C8B3-8318-7C37-9987-689F8CCF99A4}"/>
              </a:ext>
            </a:extLst>
          </p:cNvPr>
          <p:cNvSpPr txBox="1"/>
          <p:nvPr/>
        </p:nvSpPr>
        <p:spPr>
          <a:xfrm>
            <a:off x="9549199" y="5052474"/>
            <a:ext cx="221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[</a:t>
            </a:r>
            <a:r>
              <a:rPr lang="zh-CN" altLang="en-US" dirty="0"/>
              <a:t>                               </a:t>
            </a:r>
            <a:r>
              <a:rPr lang="en-US" altLang="zh-CN" dirty="0"/>
              <a:t>]</a:t>
            </a:r>
            <a:endParaRPr lang="en-CN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9557AB-6E57-C9FF-C32A-C22F22F62926}"/>
              </a:ext>
            </a:extLst>
          </p:cNvPr>
          <p:cNvSpPr txBox="1"/>
          <p:nvPr/>
        </p:nvSpPr>
        <p:spPr>
          <a:xfrm>
            <a:off x="9566807" y="5647729"/>
            <a:ext cx="221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[</a:t>
            </a:r>
            <a:r>
              <a:rPr lang="zh-CN" altLang="en-US" dirty="0"/>
              <a:t>                               </a:t>
            </a:r>
            <a:r>
              <a:rPr lang="en-US" altLang="zh-CN" dirty="0"/>
              <a:t>]</a:t>
            </a:r>
            <a:endParaRPr lang="en-CN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05231F-A1BC-8029-DFF5-5F4E04D032E9}"/>
              </a:ext>
            </a:extLst>
          </p:cNvPr>
          <p:cNvGrpSpPr/>
          <p:nvPr/>
        </p:nvGrpSpPr>
        <p:grpSpPr>
          <a:xfrm>
            <a:off x="7043698" y="1055798"/>
            <a:ext cx="2921806" cy="1277701"/>
            <a:chOff x="869938" y="855155"/>
            <a:chExt cx="2921806" cy="12777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427BF3-1248-47B2-104F-A83BCB441540}"/>
                </a:ext>
              </a:extLst>
            </p:cNvPr>
            <p:cNvGrpSpPr/>
            <p:nvPr/>
          </p:nvGrpSpPr>
          <p:grpSpPr>
            <a:xfrm rot="5400000">
              <a:off x="2006805" y="356116"/>
              <a:ext cx="648072" cy="2905408"/>
              <a:chOff x="1323168" y="2377661"/>
              <a:chExt cx="648072" cy="2905408"/>
            </a:xfrm>
          </p:grpSpPr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65E44B9A-82B5-4360-6684-CBDF199AA6CA}"/>
                  </a:ext>
                </a:extLst>
              </p:cNvPr>
              <p:cNvSpPr/>
              <p:nvPr/>
            </p:nvSpPr>
            <p:spPr>
              <a:xfrm>
                <a:off x="1323168" y="2377661"/>
                <a:ext cx="648072" cy="2905408"/>
              </a:xfrm>
              <a:prstGeom prst="roundRect">
                <a:avLst>
                  <a:gd name="adj" fmla="val 30545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0EAF932-33F9-9B53-2CB7-BB0F003730E5}"/>
                  </a:ext>
                </a:extLst>
              </p:cNvPr>
              <p:cNvSpPr/>
              <p:nvPr/>
            </p:nvSpPr>
            <p:spPr>
              <a:xfrm>
                <a:off x="1503188" y="2585518"/>
                <a:ext cx="288032" cy="576000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21F0AAE-A897-B9EF-7CD3-4AD198D9D095}"/>
                  </a:ext>
                </a:extLst>
              </p:cNvPr>
              <p:cNvSpPr/>
              <p:nvPr/>
            </p:nvSpPr>
            <p:spPr>
              <a:xfrm>
                <a:off x="1503188" y="3542365"/>
                <a:ext cx="288032" cy="576000"/>
              </a:xfrm>
              <a:prstGeom prst="rect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113EF61-96BC-BDB7-113C-E9AA40B7978B}"/>
                  </a:ext>
                </a:extLst>
              </p:cNvPr>
              <p:cNvSpPr/>
              <p:nvPr/>
            </p:nvSpPr>
            <p:spPr>
              <a:xfrm>
                <a:off x="1503188" y="4499212"/>
                <a:ext cx="288032" cy="57600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31EC8D-1FD9-B2C8-66FF-45AE477D7912}"/>
                </a:ext>
              </a:extLst>
            </p:cNvPr>
            <p:cNvSpPr txBox="1"/>
            <p:nvPr/>
          </p:nvSpPr>
          <p:spPr>
            <a:xfrm>
              <a:off x="869938" y="855155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Color</a:t>
              </a:r>
              <a:endParaRPr lang="en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C987B5-7284-1A35-92AE-2BB67FA41215}"/>
                </a:ext>
              </a:extLst>
            </p:cNvPr>
            <p:cNvSpPr txBox="1"/>
            <p:nvPr/>
          </p:nvSpPr>
          <p:spPr>
            <a:xfrm>
              <a:off x="1826785" y="855155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Pose</a:t>
              </a:r>
              <a:endParaRPr lang="en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F79AE2-4B56-DAF1-4466-5E7EE8202AA1}"/>
                </a:ext>
              </a:extLst>
            </p:cNvPr>
            <p:cNvSpPr txBox="1"/>
            <p:nvPr/>
          </p:nvSpPr>
          <p:spPr>
            <a:xfrm>
              <a:off x="2783632" y="86699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View</a:t>
              </a:r>
              <a:endParaRPr lang="en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9D19D34-0C2A-07AA-A4AF-4EFAABD1E397}"/>
              </a:ext>
            </a:extLst>
          </p:cNvPr>
          <p:cNvSpPr/>
          <p:nvPr/>
        </p:nvSpPr>
        <p:spPr>
          <a:xfrm rot="5400000">
            <a:off x="8180565" y="556759"/>
            <a:ext cx="648072" cy="2905408"/>
          </a:xfrm>
          <a:prstGeom prst="roundRect">
            <a:avLst>
              <a:gd name="adj" fmla="val 3054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E6FB64-98CC-DA98-FE6B-60875390E67E}"/>
              </a:ext>
            </a:extLst>
          </p:cNvPr>
          <p:cNvSpPr/>
          <p:nvPr/>
        </p:nvSpPr>
        <p:spPr>
          <a:xfrm rot="5400000">
            <a:off x="9317432" y="1721463"/>
            <a:ext cx="288032" cy="57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5FD39-CD68-719A-0C4D-8D55290E06D7}"/>
              </a:ext>
            </a:extLst>
          </p:cNvPr>
          <p:cNvSpPr/>
          <p:nvPr/>
        </p:nvSpPr>
        <p:spPr>
          <a:xfrm rot="5400000">
            <a:off x="8360585" y="1721463"/>
            <a:ext cx="288032" cy="57600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9502A53-36B8-AF3D-FAA2-460D1764975B}"/>
              </a:ext>
            </a:extLst>
          </p:cNvPr>
          <p:cNvSpPr/>
          <p:nvPr/>
        </p:nvSpPr>
        <p:spPr>
          <a:xfrm rot="5400000">
            <a:off x="7403738" y="1721463"/>
            <a:ext cx="288032" cy="576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AAEE10-A420-33BA-F1C9-5C243C0B318A}"/>
              </a:ext>
            </a:extLst>
          </p:cNvPr>
          <p:cNvSpPr txBox="1"/>
          <p:nvPr/>
        </p:nvSpPr>
        <p:spPr>
          <a:xfrm>
            <a:off x="7043698" y="105579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DB910E-6EF2-6584-82E9-7D6E56EBD018}"/>
              </a:ext>
            </a:extLst>
          </p:cNvPr>
          <p:cNvSpPr txBox="1"/>
          <p:nvPr/>
        </p:nvSpPr>
        <p:spPr>
          <a:xfrm>
            <a:off x="8000545" y="105579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4E18A73-F10D-2B25-0AA3-91A47D5A8AB7}"/>
              </a:ext>
            </a:extLst>
          </p:cNvPr>
          <p:cNvSpPr txBox="1"/>
          <p:nvPr/>
        </p:nvSpPr>
        <p:spPr>
          <a:xfrm>
            <a:off x="8957392" y="106763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737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2" grpId="0"/>
      <p:bldP spid="53" grpId="0"/>
      <p:bldP spid="60" grpId="0"/>
      <p:bldP spid="34" grpId="0"/>
      <p:bldP spid="36" grpId="0"/>
      <p:bldP spid="37" grpId="0"/>
      <p:bldP spid="38" grpId="0"/>
      <p:bldP spid="39" grpId="0"/>
      <p:bldP spid="40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7CCF1-7DB6-ED6D-8D71-3D95F0F98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F167443-A9E7-19A4-62B5-7D9D8E3FCA74}"/>
              </a:ext>
            </a:extLst>
          </p:cNvPr>
          <p:cNvGrpSpPr/>
          <p:nvPr/>
        </p:nvGrpSpPr>
        <p:grpSpPr>
          <a:xfrm>
            <a:off x="869938" y="855155"/>
            <a:ext cx="2921806" cy="1277701"/>
            <a:chOff x="869938" y="855155"/>
            <a:chExt cx="2921806" cy="127770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AFE248E-457F-5653-4CED-55CFC67900FE}"/>
                </a:ext>
              </a:extLst>
            </p:cNvPr>
            <p:cNvGrpSpPr/>
            <p:nvPr/>
          </p:nvGrpSpPr>
          <p:grpSpPr>
            <a:xfrm rot="5400000">
              <a:off x="2006805" y="356116"/>
              <a:ext cx="648072" cy="2905408"/>
              <a:chOff x="1323168" y="2377661"/>
              <a:chExt cx="648072" cy="2905408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B175B605-B500-451A-E48C-4675D1399FDC}"/>
                  </a:ext>
                </a:extLst>
              </p:cNvPr>
              <p:cNvSpPr/>
              <p:nvPr/>
            </p:nvSpPr>
            <p:spPr>
              <a:xfrm>
                <a:off x="1323168" y="2377661"/>
                <a:ext cx="648072" cy="2905408"/>
              </a:xfrm>
              <a:prstGeom prst="roundRect">
                <a:avLst>
                  <a:gd name="adj" fmla="val 30545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760C1D0-7E6B-D3ED-4F23-761BC62AE49C}"/>
                  </a:ext>
                </a:extLst>
              </p:cNvPr>
              <p:cNvSpPr/>
              <p:nvPr/>
            </p:nvSpPr>
            <p:spPr>
              <a:xfrm>
                <a:off x="1503188" y="2585518"/>
                <a:ext cx="288032" cy="576000"/>
              </a:xfrm>
              <a:prstGeom prst="rect">
                <a:avLst/>
              </a:prstGeom>
              <a:solidFill>
                <a:schemeClr val="accent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34139D-2C2C-1D2C-F8E7-5673C3D298AB}"/>
                  </a:ext>
                </a:extLst>
              </p:cNvPr>
              <p:cNvSpPr/>
              <p:nvPr/>
            </p:nvSpPr>
            <p:spPr>
              <a:xfrm>
                <a:off x="1503188" y="3542365"/>
                <a:ext cx="288032" cy="576000"/>
              </a:xfrm>
              <a:prstGeom prst="rect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61298DA-580B-8124-6D78-9C44D9E17DE2}"/>
                  </a:ext>
                </a:extLst>
              </p:cNvPr>
              <p:cNvSpPr/>
              <p:nvPr/>
            </p:nvSpPr>
            <p:spPr>
              <a:xfrm>
                <a:off x="1503188" y="4499212"/>
                <a:ext cx="288032" cy="57600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68EA68-F1B1-96BD-86C1-6D09DD1B3F56}"/>
                </a:ext>
              </a:extLst>
            </p:cNvPr>
            <p:cNvSpPr txBox="1"/>
            <p:nvPr/>
          </p:nvSpPr>
          <p:spPr>
            <a:xfrm>
              <a:off x="869938" y="855155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Color</a:t>
              </a:r>
              <a:endParaRPr lang="en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7CF06EC-3143-FFD3-2655-C0B79B38741A}"/>
                </a:ext>
              </a:extLst>
            </p:cNvPr>
            <p:cNvSpPr txBox="1"/>
            <p:nvPr/>
          </p:nvSpPr>
          <p:spPr>
            <a:xfrm>
              <a:off x="1826785" y="855155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Pose</a:t>
              </a:r>
              <a:endParaRPr lang="en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8ECAF8-BF38-6AE9-8EA8-66CB061A5172}"/>
                </a:ext>
              </a:extLst>
            </p:cNvPr>
            <p:cNvSpPr txBox="1"/>
            <p:nvPr/>
          </p:nvSpPr>
          <p:spPr>
            <a:xfrm>
              <a:off x="2783632" y="866990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View</a:t>
              </a:r>
              <a:endParaRPr lang="en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AFBF93C-283E-6270-9476-A570D7E51DF8}"/>
              </a:ext>
            </a:extLst>
          </p:cNvPr>
          <p:cNvSpPr/>
          <p:nvPr/>
        </p:nvSpPr>
        <p:spPr>
          <a:xfrm>
            <a:off x="0" y="6464895"/>
            <a:ext cx="12206684" cy="398586"/>
          </a:xfrm>
          <a:prstGeom prst="rect">
            <a:avLst/>
          </a:prstGeom>
          <a:solidFill>
            <a:schemeClr val="bg1">
              <a:lumMod val="85000"/>
              <a:alpha val="835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9A1A0-0100-2947-C206-132754606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tx1"/>
                </a:solidFill>
              </a:rPr>
              <a:t>9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5658A8-B76E-5400-E45D-3BADF0E0C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136" y="6464894"/>
            <a:ext cx="443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altLang="zh-CN" b="1" dirty="0"/>
              <a:t>Guangyi</a:t>
            </a:r>
            <a:r>
              <a:rPr lang="zh-CN" altLang="en-US" b="1" dirty="0"/>
              <a:t> </a:t>
            </a:r>
            <a:r>
              <a:rPr lang="en-US" altLang="zh-CN" b="1" dirty="0"/>
              <a:t>Chen</a:t>
            </a:r>
            <a:r>
              <a:rPr lang="zh-CN" altLang="en-US" b="1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/>
              <a:t>Postdoc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CMU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MBZUAI</a:t>
            </a:r>
            <a:r>
              <a:rPr lang="zh-CN" altLang="en-US" dirty="0"/>
              <a:t>  </a:t>
            </a:r>
            <a:r>
              <a:rPr lang="en-US" altLang="zh-CN" dirty="0"/>
              <a:t>|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chengy12.github.io</a:t>
            </a:r>
            <a:endParaRPr lang="zh-CN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AE1A136F-BE37-A733-6DC4-BE50C3E094C7}"/>
              </a:ext>
            </a:extLst>
          </p:cNvPr>
          <p:cNvSpPr txBox="1">
            <a:spLocks noChangeArrowheads="1"/>
          </p:cNvSpPr>
          <p:nvPr/>
        </p:nvSpPr>
        <p:spPr>
          <a:xfrm>
            <a:off x="336000" y="122239"/>
            <a:ext cx="115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zh-CN" sz="3200" b="1" dirty="0"/>
              <a:t>Representation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Disentanglement</a:t>
            </a:r>
            <a:r>
              <a:rPr lang="zh-CN" altLang="en-US" sz="3200" b="1" dirty="0"/>
              <a:t> </a:t>
            </a:r>
            <a:endParaRPr lang="en-US" altLang="zh-CN" sz="3200" b="1" dirty="0"/>
          </a:p>
          <a:p>
            <a:pPr algn="l"/>
            <a:endParaRPr lang="en-US" altLang="zh-CN" sz="3200" b="1" dirty="0"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ED80DD8-5961-5B6F-ACDF-A0128CA9BA5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13" y="2626925"/>
            <a:ext cx="2556000" cy="2556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249046-50B9-C827-0FA8-4D23EE85A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985" y="2624445"/>
            <a:ext cx="2558480" cy="2558480"/>
          </a:xfrm>
          <a:prstGeom prst="rect">
            <a:avLst/>
          </a:prstGeom>
        </p:spPr>
      </p:pic>
      <p:pic>
        <p:nvPicPr>
          <p:cNvPr id="51" name="Graphic 50" descr="Checkbox Checked with solid fill">
            <a:extLst>
              <a:ext uri="{FF2B5EF4-FFF2-40B4-BE49-F238E27FC236}">
                <a16:creationId xmlns:a16="http://schemas.microsoft.com/office/drawing/2014/main" id="{6FB2755D-D09C-20E2-B1F5-E4FF975AE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3777" y="5314122"/>
            <a:ext cx="914400" cy="914400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831C67C-23A8-531E-90BD-CB78CEEA2567}"/>
              </a:ext>
            </a:extLst>
          </p:cNvPr>
          <p:cNvSpPr/>
          <p:nvPr/>
        </p:nvSpPr>
        <p:spPr>
          <a:xfrm rot="5400000">
            <a:off x="2006805" y="356116"/>
            <a:ext cx="648072" cy="2905408"/>
          </a:xfrm>
          <a:prstGeom prst="roundRect">
            <a:avLst>
              <a:gd name="adj" fmla="val 3054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E94B9E-C34D-6FC8-7623-D02DA6104980}"/>
              </a:ext>
            </a:extLst>
          </p:cNvPr>
          <p:cNvSpPr/>
          <p:nvPr/>
        </p:nvSpPr>
        <p:spPr>
          <a:xfrm rot="5400000">
            <a:off x="3143672" y="1520820"/>
            <a:ext cx="288032" cy="5760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835ECB1-45AA-CEC2-FBFD-A28DDCB87AFD}"/>
              </a:ext>
            </a:extLst>
          </p:cNvPr>
          <p:cNvSpPr/>
          <p:nvPr/>
        </p:nvSpPr>
        <p:spPr>
          <a:xfrm rot="5400000">
            <a:off x="2186825" y="1520820"/>
            <a:ext cx="288032" cy="57600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9B13B19-DFB1-DEF1-4A51-D8E734289481}"/>
              </a:ext>
            </a:extLst>
          </p:cNvPr>
          <p:cNvSpPr/>
          <p:nvPr/>
        </p:nvSpPr>
        <p:spPr>
          <a:xfrm rot="5400000">
            <a:off x="1229978" y="1520820"/>
            <a:ext cx="288032" cy="576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02E32F-5B31-89B8-5C83-483F32EAC95D}"/>
              </a:ext>
            </a:extLst>
          </p:cNvPr>
          <p:cNvSpPr txBox="1"/>
          <p:nvPr/>
        </p:nvSpPr>
        <p:spPr>
          <a:xfrm>
            <a:off x="869938" y="85515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CCC727-A4AA-C64A-51A3-B11E979D821B}"/>
              </a:ext>
            </a:extLst>
          </p:cNvPr>
          <p:cNvSpPr txBox="1"/>
          <p:nvPr/>
        </p:nvSpPr>
        <p:spPr>
          <a:xfrm>
            <a:off x="1826785" y="85515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A29757-F9BD-B967-82E9-058B12D0BABB}"/>
              </a:ext>
            </a:extLst>
          </p:cNvPr>
          <p:cNvSpPr txBox="1"/>
          <p:nvPr/>
        </p:nvSpPr>
        <p:spPr>
          <a:xfrm>
            <a:off x="2783632" y="86699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Graphic 41" descr="Checkbox Crossed with solid fill">
            <a:extLst>
              <a:ext uri="{FF2B5EF4-FFF2-40B4-BE49-F238E27FC236}">
                <a16:creationId xmlns:a16="http://schemas.microsoft.com/office/drawing/2014/main" id="{D6872268-5353-9B04-51D9-63087D9745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64539" y="5314122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5FAE45-91F1-B8F8-D1CE-C13FD082C8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696" y="2624445"/>
            <a:ext cx="2558480" cy="2558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53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993 0 " pathEditMode="relative" ptsTypes="AA">
                                      <p:cBhvr>
                                        <p:cTn id="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993 0 " pathEditMode="relative" ptsTypes="AA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993 0 " pathEditMode="relative" ptsTypes="AA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993 0 " pathEditMode="relative" ptsTypes="AA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993 0 " pathEditMode="relative" ptsTypes="AA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L 0.46993 0 " pathEditMode="relative" ptsTypes="AA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993 0 " pathEditMode="relative" ptsTypes="AA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grpId="1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364 0 " pathEditMode="relative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364 0 " pathEditMode="relative" ptsTypes="AA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6" grpId="0" animBg="1"/>
      <p:bldP spid="46" grpId="1" animBg="1"/>
      <p:bldP spid="47" grpId="0" animBg="1"/>
      <p:bldP spid="57" grpId="0"/>
      <p:bldP spid="58" grpId="0"/>
      <p:bldP spid="58" grpId="1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9"/>
</p:tagLst>
</file>

<file path=ppt/theme/theme1.xml><?xml version="1.0" encoding="utf-8"?>
<a:theme xmlns:a="http://schemas.openxmlformats.org/drawingml/2006/main" name="Bea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260529E-8D4E-4BCF-8EBA-059307CC925F}">
  <we:reference id="wa104380162" version="1.0.1.0" store="zh-CN" storeType="OMEX"/>
  <we:alternateReferences>
    <we:reference id="WA104380162" version="1.0.1.0" store="WA10438016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85677</TotalTime>
  <Words>5875</Words>
  <Application>Microsoft Macintosh PowerPoint</Application>
  <PresentationFormat>Widescreen</PresentationFormat>
  <Paragraphs>1279</Paragraphs>
  <Slides>68</Slides>
  <Notes>67</Notes>
  <HiddenSlides>4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45 Helvetica Light</vt:lpstr>
      <vt:lpstr>等线</vt:lpstr>
      <vt:lpstr>Arial</vt:lpstr>
      <vt:lpstr>Calibri</vt:lpstr>
      <vt:lpstr>Cambria Math</vt:lpstr>
      <vt:lpstr>Times New Roman</vt:lpstr>
      <vt:lpstr>Wingdings</vt:lpstr>
      <vt:lpstr>Beamer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Calibration for distant surveillance cameras under large pose and illumination variations</dc:title>
  <dc:creator>Jiwen Lu</dc:creator>
  <cp:lastModifiedBy>Guangyi Dr. Chen</cp:lastModifiedBy>
  <cp:revision>1966</cp:revision>
  <dcterms:modified xsi:type="dcterms:W3CDTF">2025-05-18T01:23:54Z</dcterms:modified>
</cp:coreProperties>
</file>